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49" r:id="rId2"/>
  </p:sldMasterIdLst>
  <p:notesMasterIdLst>
    <p:notesMasterId r:id="rId63"/>
  </p:notesMasterIdLst>
  <p:handoutMasterIdLst>
    <p:handoutMasterId r:id="rId64"/>
  </p:handoutMasterIdLst>
  <p:sldIdLst>
    <p:sldId id="256" r:id="rId3"/>
    <p:sldId id="258" r:id="rId4"/>
    <p:sldId id="302" r:id="rId5"/>
    <p:sldId id="303" r:id="rId6"/>
    <p:sldId id="331" r:id="rId7"/>
    <p:sldId id="332" r:id="rId8"/>
    <p:sldId id="333" r:id="rId9"/>
    <p:sldId id="373" r:id="rId10"/>
    <p:sldId id="261" r:id="rId11"/>
    <p:sldId id="260" r:id="rId12"/>
    <p:sldId id="334" r:id="rId13"/>
    <p:sldId id="374" r:id="rId14"/>
    <p:sldId id="375" r:id="rId15"/>
    <p:sldId id="376" r:id="rId16"/>
    <p:sldId id="377" r:id="rId17"/>
    <p:sldId id="378" r:id="rId18"/>
    <p:sldId id="296" r:id="rId19"/>
    <p:sldId id="304" r:id="rId20"/>
    <p:sldId id="314" r:id="rId21"/>
    <p:sldId id="305" r:id="rId22"/>
    <p:sldId id="307" r:id="rId23"/>
    <p:sldId id="315" r:id="rId24"/>
    <p:sldId id="316" r:id="rId25"/>
    <p:sldId id="322" r:id="rId26"/>
    <p:sldId id="323" r:id="rId27"/>
    <p:sldId id="324" r:id="rId28"/>
    <p:sldId id="325" r:id="rId29"/>
    <p:sldId id="326" r:id="rId30"/>
    <p:sldId id="343" r:id="rId31"/>
    <p:sldId id="344" r:id="rId32"/>
    <p:sldId id="354" r:id="rId33"/>
    <p:sldId id="359" r:id="rId34"/>
    <p:sldId id="345" r:id="rId35"/>
    <p:sldId id="360" r:id="rId36"/>
    <p:sldId id="372" r:id="rId37"/>
    <p:sldId id="388" r:id="rId38"/>
    <p:sldId id="391" r:id="rId39"/>
    <p:sldId id="389" r:id="rId40"/>
    <p:sldId id="270" r:id="rId41"/>
    <p:sldId id="310" r:id="rId42"/>
    <p:sldId id="367" r:id="rId43"/>
    <p:sldId id="368" r:id="rId44"/>
    <p:sldId id="369" r:id="rId45"/>
    <p:sldId id="386" r:id="rId46"/>
    <p:sldId id="370" r:id="rId47"/>
    <p:sldId id="383" r:id="rId48"/>
    <p:sldId id="337" r:id="rId49"/>
    <p:sldId id="379" r:id="rId50"/>
    <p:sldId id="339" r:id="rId51"/>
    <p:sldId id="380" r:id="rId52"/>
    <p:sldId id="387" r:id="rId53"/>
    <p:sldId id="385" r:id="rId54"/>
    <p:sldId id="384" r:id="rId55"/>
    <p:sldId id="381" r:id="rId56"/>
    <p:sldId id="382" r:id="rId57"/>
    <p:sldId id="280" r:id="rId58"/>
    <p:sldId id="335" r:id="rId59"/>
    <p:sldId id="336" r:id="rId60"/>
    <p:sldId id="390" r:id="rId61"/>
    <p:sldId id="281" r:id="rId62"/>
  </p:sldIdLst>
  <p:sldSz cx="9144000" cy="6858000" type="screen4x3"/>
  <p:notesSz cx="6858000" cy="9144000"/>
  <p:embeddedFontLst>
    <p:embeddedFont>
      <p:font typeface="Cambria Math" panose="02040503050406030204" pitchFamily="18" charset="0"/>
      <p:regular r:id="rId65"/>
    </p:embeddedFont>
    <p:embeddedFont>
      <p:font typeface="Calibri" panose="020F0502020204030204" pitchFamily="34" charset="0"/>
      <p:regular r:id="rId66"/>
      <p:bold r:id="rId67"/>
      <p:italic r:id="rId68"/>
      <p:boldItalic r:id="rId69"/>
    </p:embeddedFont>
    <p:embeddedFont>
      <p:font typeface="Verdana" panose="020B0604030504040204" pitchFamily="34" charset="0"/>
      <p:regular r:id="rId70"/>
      <p:bold r:id="rId71"/>
      <p:italic r:id="rId72"/>
      <p:boldItalic r:id="rId73"/>
    </p:embeddedFont>
  </p:embeddedFontLst>
  <p:defaultTextStyle>
    <a:defPPr>
      <a:defRPr lang="en-US"/>
    </a:defPPr>
    <a:lvl1pPr algn="l" rtl="0" eaLnBrk="0" fontAlgn="base" hangingPunct="0">
      <a:spcBef>
        <a:spcPct val="0"/>
      </a:spcBef>
      <a:spcAft>
        <a:spcPct val="0"/>
      </a:spcAft>
      <a:defRPr sz="1200" b="1" kern="1200">
        <a:solidFill>
          <a:schemeClr val="tx1"/>
        </a:solidFill>
        <a:latin typeface="Verdana" panose="020B0604030504040204" pitchFamily="34" charset="0"/>
        <a:ea typeface="+mn-ea"/>
        <a:cs typeface="Arial" panose="020B0604020202020204" pitchFamily="34" charset="0"/>
      </a:defRPr>
    </a:lvl1pPr>
    <a:lvl2pPr marL="457200" algn="l" rtl="0" eaLnBrk="0" fontAlgn="base" hangingPunct="0">
      <a:spcBef>
        <a:spcPct val="0"/>
      </a:spcBef>
      <a:spcAft>
        <a:spcPct val="0"/>
      </a:spcAft>
      <a:defRPr sz="1200" b="1" kern="1200">
        <a:solidFill>
          <a:schemeClr val="tx1"/>
        </a:solidFill>
        <a:latin typeface="Verdana" panose="020B0604030504040204" pitchFamily="34" charset="0"/>
        <a:ea typeface="+mn-ea"/>
        <a:cs typeface="Arial" panose="020B0604020202020204" pitchFamily="34" charset="0"/>
      </a:defRPr>
    </a:lvl2pPr>
    <a:lvl3pPr marL="914400" algn="l" rtl="0" eaLnBrk="0" fontAlgn="base" hangingPunct="0">
      <a:spcBef>
        <a:spcPct val="0"/>
      </a:spcBef>
      <a:spcAft>
        <a:spcPct val="0"/>
      </a:spcAft>
      <a:defRPr sz="1200" b="1" kern="1200">
        <a:solidFill>
          <a:schemeClr val="tx1"/>
        </a:solidFill>
        <a:latin typeface="Verdana" panose="020B0604030504040204" pitchFamily="34" charset="0"/>
        <a:ea typeface="+mn-ea"/>
        <a:cs typeface="Arial" panose="020B0604020202020204" pitchFamily="34" charset="0"/>
      </a:defRPr>
    </a:lvl3pPr>
    <a:lvl4pPr marL="1371600" algn="l" rtl="0" eaLnBrk="0" fontAlgn="base" hangingPunct="0">
      <a:spcBef>
        <a:spcPct val="0"/>
      </a:spcBef>
      <a:spcAft>
        <a:spcPct val="0"/>
      </a:spcAft>
      <a:defRPr sz="1200" b="1" kern="1200">
        <a:solidFill>
          <a:schemeClr val="tx1"/>
        </a:solidFill>
        <a:latin typeface="Verdana" panose="020B0604030504040204" pitchFamily="34" charset="0"/>
        <a:ea typeface="+mn-ea"/>
        <a:cs typeface="Arial" panose="020B0604020202020204" pitchFamily="34" charset="0"/>
      </a:defRPr>
    </a:lvl4pPr>
    <a:lvl5pPr marL="1828800" algn="l" rtl="0" eaLnBrk="0" fontAlgn="base" hangingPunct="0">
      <a:spcBef>
        <a:spcPct val="0"/>
      </a:spcBef>
      <a:spcAft>
        <a:spcPct val="0"/>
      </a:spcAft>
      <a:defRPr sz="1200" b="1"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sz="1200" b="1"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sz="1200" b="1"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sz="1200" b="1"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sz="1200" b="1" kern="1200">
        <a:solidFill>
          <a:schemeClr val="tx1"/>
        </a:solidFill>
        <a:latin typeface="Verdana" panose="020B060403050404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99"/>
    <a:srgbClr val="0000FF"/>
    <a:srgbClr val="F89E5A"/>
    <a:srgbClr val="66FF33"/>
    <a:srgbClr val="FF0000"/>
    <a:srgbClr val="07DCF9"/>
    <a:srgbClr val="F103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5881" autoAdjust="0"/>
  </p:normalViewPr>
  <p:slideViewPr>
    <p:cSldViewPr>
      <p:cViewPr varScale="1">
        <p:scale>
          <a:sx n="66" d="100"/>
          <a:sy n="66" d="100"/>
        </p:scale>
        <p:origin x="132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font" Target="fonts/font4.fntdata"/><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2.fntdata"/><Relationship Id="rId74" Type="http://schemas.openxmlformats.org/officeDocument/2006/relationships/presProps" Target="presProps.xml"/><Relationship Id="rId8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1.fntdata"/><Relationship Id="rId73"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69" Type="http://schemas.openxmlformats.org/officeDocument/2006/relationships/font" Target="fonts/font5.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6.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a Sekar" userId="0891f6e400c53a6f" providerId="LiveId" clId="{DEE84A97-259C-42DA-A5AB-563527C8DA25}"/>
    <pc:docChg chg="undo redo custSel addSld modSld">
      <pc:chgData name="Raja Sekar" userId="0891f6e400c53a6f" providerId="LiveId" clId="{DEE84A97-259C-42DA-A5AB-563527C8DA25}" dt="2023-01-28T17:46:03.746" v="433" actId="113"/>
      <pc:docMkLst>
        <pc:docMk/>
      </pc:docMkLst>
      <pc:sldChg chg="modSp mod">
        <pc:chgData name="Raja Sekar" userId="0891f6e400c53a6f" providerId="LiveId" clId="{DEE84A97-259C-42DA-A5AB-563527C8DA25}" dt="2023-01-28T13:53:03.765" v="0" actId="20577"/>
        <pc:sldMkLst>
          <pc:docMk/>
          <pc:sldMk cId="0" sldId="256"/>
        </pc:sldMkLst>
        <pc:spChg chg="mod">
          <ac:chgData name="Raja Sekar" userId="0891f6e400c53a6f" providerId="LiveId" clId="{DEE84A97-259C-42DA-A5AB-563527C8DA25}" dt="2023-01-28T13:53:03.765" v="0" actId="20577"/>
          <ac:spMkLst>
            <pc:docMk/>
            <pc:sldMk cId="0" sldId="256"/>
            <ac:spMk id="10" creationId="{A6D9488C-3574-A2D8-5093-2F2E39FA1CCB}"/>
          </ac:spMkLst>
        </pc:spChg>
      </pc:sldChg>
      <pc:sldChg chg="modSp mod">
        <pc:chgData name="Raja Sekar" userId="0891f6e400c53a6f" providerId="LiveId" clId="{DEE84A97-259C-42DA-A5AB-563527C8DA25}" dt="2023-01-28T14:39:04.483" v="187" actId="108"/>
        <pc:sldMkLst>
          <pc:docMk/>
          <pc:sldMk cId="0" sldId="258"/>
        </pc:sldMkLst>
        <pc:spChg chg="mod">
          <ac:chgData name="Raja Sekar" userId="0891f6e400c53a6f" providerId="LiveId" clId="{DEE84A97-259C-42DA-A5AB-563527C8DA25}" dt="2023-01-28T14:39:04.483" v="187" actId="108"/>
          <ac:spMkLst>
            <pc:docMk/>
            <pc:sldMk cId="0" sldId="258"/>
            <ac:spMk id="7171" creationId="{76610D69-F439-7CD0-A99D-A4CFF722CE01}"/>
          </ac:spMkLst>
        </pc:spChg>
      </pc:sldChg>
      <pc:sldChg chg="modSp mod">
        <pc:chgData name="Raja Sekar" userId="0891f6e400c53a6f" providerId="LiveId" clId="{DEE84A97-259C-42DA-A5AB-563527C8DA25}" dt="2023-01-28T14:39:36.137" v="188" actId="108"/>
        <pc:sldMkLst>
          <pc:docMk/>
          <pc:sldMk cId="0" sldId="259"/>
        </pc:sldMkLst>
        <pc:spChg chg="mod">
          <ac:chgData name="Raja Sekar" userId="0891f6e400c53a6f" providerId="LiveId" clId="{DEE84A97-259C-42DA-A5AB-563527C8DA25}" dt="2023-01-28T14:39:36.137" v="188" actId="108"/>
          <ac:spMkLst>
            <pc:docMk/>
            <pc:sldMk cId="0" sldId="259"/>
            <ac:spMk id="9219" creationId="{FECD3050-5D68-6760-1EC3-EED0614FA018}"/>
          </ac:spMkLst>
        </pc:spChg>
      </pc:sldChg>
      <pc:sldChg chg="addSp delSp modSp mod">
        <pc:chgData name="Raja Sekar" userId="0891f6e400c53a6f" providerId="LiveId" clId="{DEE84A97-259C-42DA-A5AB-563527C8DA25}" dt="2023-01-28T17:12:52.237" v="345" actId="1076"/>
        <pc:sldMkLst>
          <pc:docMk/>
          <pc:sldMk cId="0" sldId="260"/>
        </pc:sldMkLst>
        <pc:spChg chg="add del mod">
          <ac:chgData name="Raja Sekar" userId="0891f6e400c53a6f" providerId="LiveId" clId="{DEE84A97-259C-42DA-A5AB-563527C8DA25}" dt="2023-01-28T17:00:45.836" v="298" actId="478"/>
          <ac:spMkLst>
            <pc:docMk/>
            <pc:sldMk cId="0" sldId="260"/>
            <ac:spMk id="2" creationId="{64E077CB-6583-D192-425D-D23456458F45}"/>
          </ac:spMkLst>
        </pc:spChg>
        <pc:spChg chg="mod topLvl">
          <ac:chgData name="Raja Sekar" userId="0891f6e400c53a6f" providerId="LiveId" clId="{DEE84A97-259C-42DA-A5AB-563527C8DA25}" dt="2023-01-28T17:12:46.487" v="344" actId="164"/>
          <ac:spMkLst>
            <pc:docMk/>
            <pc:sldMk cId="0" sldId="260"/>
            <ac:spMk id="4" creationId="{0987F6BC-532A-99CF-852A-FE99F097F165}"/>
          </ac:spMkLst>
        </pc:spChg>
        <pc:spChg chg="mod topLvl">
          <ac:chgData name="Raja Sekar" userId="0891f6e400c53a6f" providerId="LiveId" clId="{DEE84A97-259C-42DA-A5AB-563527C8DA25}" dt="2023-01-28T17:12:46.487" v="344" actId="164"/>
          <ac:spMkLst>
            <pc:docMk/>
            <pc:sldMk cId="0" sldId="260"/>
            <ac:spMk id="5" creationId="{FB626943-E4BC-E5E6-4FCB-CAF899B590E1}"/>
          </ac:spMkLst>
        </pc:spChg>
        <pc:spChg chg="mod topLvl">
          <ac:chgData name="Raja Sekar" userId="0891f6e400c53a6f" providerId="LiveId" clId="{DEE84A97-259C-42DA-A5AB-563527C8DA25}" dt="2023-01-28T17:12:46.487" v="344" actId="164"/>
          <ac:spMkLst>
            <pc:docMk/>
            <pc:sldMk cId="0" sldId="260"/>
            <ac:spMk id="6" creationId="{69AE73F7-82AE-10E7-D6F6-6E101B4260D0}"/>
          </ac:spMkLst>
        </pc:spChg>
        <pc:spChg chg="mod topLvl">
          <ac:chgData name="Raja Sekar" userId="0891f6e400c53a6f" providerId="LiveId" clId="{DEE84A97-259C-42DA-A5AB-563527C8DA25}" dt="2023-01-28T17:12:46.487" v="344" actId="164"/>
          <ac:spMkLst>
            <pc:docMk/>
            <pc:sldMk cId="0" sldId="260"/>
            <ac:spMk id="7" creationId="{C8832BE8-0B87-A8D9-A1A1-ADA4CC017114}"/>
          </ac:spMkLst>
        </pc:spChg>
        <pc:spChg chg="mod topLvl">
          <ac:chgData name="Raja Sekar" userId="0891f6e400c53a6f" providerId="LiveId" clId="{DEE84A97-259C-42DA-A5AB-563527C8DA25}" dt="2023-01-28T17:12:46.487" v="344" actId="164"/>
          <ac:spMkLst>
            <pc:docMk/>
            <pc:sldMk cId="0" sldId="260"/>
            <ac:spMk id="8" creationId="{1D859512-B4CB-0009-1F31-BE616C6DC70E}"/>
          </ac:spMkLst>
        </pc:spChg>
        <pc:spChg chg="mod topLvl">
          <ac:chgData name="Raja Sekar" userId="0891f6e400c53a6f" providerId="LiveId" clId="{DEE84A97-259C-42DA-A5AB-563527C8DA25}" dt="2023-01-28T17:12:46.487" v="344" actId="164"/>
          <ac:spMkLst>
            <pc:docMk/>
            <pc:sldMk cId="0" sldId="260"/>
            <ac:spMk id="9" creationId="{ED5E72D2-22A5-6BBF-CFDD-7CE4D3DE0106}"/>
          </ac:spMkLst>
        </pc:spChg>
        <pc:spChg chg="mod topLvl">
          <ac:chgData name="Raja Sekar" userId="0891f6e400c53a6f" providerId="LiveId" clId="{DEE84A97-259C-42DA-A5AB-563527C8DA25}" dt="2023-01-28T17:12:46.487" v="344" actId="164"/>
          <ac:spMkLst>
            <pc:docMk/>
            <pc:sldMk cId="0" sldId="260"/>
            <ac:spMk id="10" creationId="{72192755-F19E-1DC0-A279-4D4F1D77687E}"/>
          </ac:spMkLst>
        </pc:spChg>
        <pc:spChg chg="mod topLvl">
          <ac:chgData name="Raja Sekar" userId="0891f6e400c53a6f" providerId="LiveId" clId="{DEE84A97-259C-42DA-A5AB-563527C8DA25}" dt="2023-01-28T17:12:46.487" v="344" actId="164"/>
          <ac:spMkLst>
            <pc:docMk/>
            <pc:sldMk cId="0" sldId="260"/>
            <ac:spMk id="11" creationId="{DC1D4209-0017-4D77-3AAC-513603BB5E1C}"/>
          </ac:spMkLst>
        </pc:spChg>
        <pc:spChg chg="mod topLvl">
          <ac:chgData name="Raja Sekar" userId="0891f6e400c53a6f" providerId="LiveId" clId="{DEE84A97-259C-42DA-A5AB-563527C8DA25}" dt="2023-01-28T17:12:46.487" v="344" actId="164"/>
          <ac:spMkLst>
            <pc:docMk/>
            <pc:sldMk cId="0" sldId="260"/>
            <ac:spMk id="18" creationId="{AB306FAC-4649-1DC7-8CD3-FE5FDB6DE9D7}"/>
          </ac:spMkLst>
        </pc:spChg>
        <pc:spChg chg="mod topLvl">
          <ac:chgData name="Raja Sekar" userId="0891f6e400c53a6f" providerId="LiveId" clId="{DEE84A97-259C-42DA-A5AB-563527C8DA25}" dt="2023-01-28T17:12:46.487" v="344" actId="164"/>
          <ac:spMkLst>
            <pc:docMk/>
            <pc:sldMk cId="0" sldId="260"/>
            <ac:spMk id="23" creationId="{D9306535-6D09-0E0E-81D0-0C194DF1356F}"/>
          </ac:spMkLst>
        </pc:spChg>
        <pc:spChg chg="mod topLvl">
          <ac:chgData name="Raja Sekar" userId="0891f6e400c53a6f" providerId="LiveId" clId="{DEE84A97-259C-42DA-A5AB-563527C8DA25}" dt="2023-01-28T17:12:46.487" v="344" actId="164"/>
          <ac:spMkLst>
            <pc:docMk/>
            <pc:sldMk cId="0" sldId="260"/>
            <ac:spMk id="24" creationId="{A490F1D6-6E2C-A42C-B8DD-6E696D69641D}"/>
          </ac:spMkLst>
        </pc:spChg>
        <pc:spChg chg="mod topLvl">
          <ac:chgData name="Raja Sekar" userId="0891f6e400c53a6f" providerId="LiveId" clId="{DEE84A97-259C-42DA-A5AB-563527C8DA25}" dt="2023-01-28T17:12:46.487" v="344" actId="164"/>
          <ac:spMkLst>
            <pc:docMk/>
            <pc:sldMk cId="0" sldId="260"/>
            <ac:spMk id="25" creationId="{A19DB630-C656-5754-27FE-B6600A0AC450}"/>
          </ac:spMkLst>
        </pc:spChg>
        <pc:spChg chg="mod topLvl">
          <ac:chgData name="Raja Sekar" userId="0891f6e400c53a6f" providerId="LiveId" clId="{DEE84A97-259C-42DA-A5AB-563527C8DA25}" dt="2023-01-28T17:12:46.487" v="344" actId="164"/>
          <ac:spMkLst>
            <pc:docMk/>
            <pc:sldMk cId="0" sldId="260"/>
            <ac:spMk id="26" creationId="{AC8E6330-C0DB-22FC-6439-E31B001054F0}"/>
          </ac:spMkLst>
        </pc:spChg>
        <pc:spChg chg="mod topLvl">
          <ac:chgData name="Raja Sekar" userId="0891f6e400c53a6f" providerId="LiveId" clId="{DEE84A97-259C-42DA-A5AB-563527C8DA25}" dt="2023-01-28T17:12:46.487" v="344" actId="164"/>
          <ac:spMkLst>
            <pc:docMk/>
            <pc:sldMk cId="0" sldId="260"/>
            <ac:spMk id="27" creationId="{9D17E832-6EF9-3AD8-8282-BDB87F916D78}"/>
          </ac:spMkLst>
        </pc:spChg>
        <pc:spChg chg="mod topLvl">
          <ac:chgData name="Raja Sekar" userId="0891f6e400c53a6f" providerId="LiveId" clId="{DEE84A97-259C-42DA-A5AB-563527C8DA25}" dt="2023-01-28T17:12:46.487" v="344" actId="164"/>
          <ac:spMkLst>
            <pc:docMk/>
            <pc:sldMk cId="0" sldId="260"/>
            <ac:spMk id="28" creationId="{4FBBCFE3-9B5A-84BB-7A50-553A3174C2B8}"/>
          </ac:spMkLst>
        </pc:spChg>
        <pc:spChg chg="mod topLvl">
          <ac:chgData name="Raja Sekar" userId="0891f6e400c53a6f" providerId="LiveId" clId="{DEE84A97-259C-42DA-A5AB-563527C8DA25}" dt="2023-01-28T17:12:46.487" v="344" actId="164"/>
          <ac:spMkLst>
            <pc:docMk/>
            <pc:sldMk cId="0" sldId="260"/>
            <ac:spMk id="29" creationId="{C4517A70-AD65-97D1-C96C-1740648C6BEE}"/>
          </ac:spMkLst>
        </pc:spChg>
        <pc:spChg chg="mod topLvl">
          <ac:chgData name="Raja Sekar" userId="0891f6e400c53a6f" providerId="LiveId" clId="{DEE84A97-259C-42DA-A5AB-563527C8DA25}" dt="2023-01-28T17:12:46.487" v="344" actId="164"/>
          <ac:spMkLst>
            <pc:docMk/>
            <pc:sldMk cId="0" sldId="260"/>
            <ac:spMk id="30" creationId="{49DFBC44-2120-7379-91AB-DB02D726F9B7}"/>
          </ac:spMkLst>
        </pc:spChg>
        <pc:spChg chg="mod topLvl">
          <ac:chgData name="Raja Sekar" userId="0891f6e400c53a6f" providerId="LiveId" clId="{DEE84A97-259C-42DA-A5AB-563527C8DA25}" dt="2023-01-28T17:12:46.487" v="344" actId="164"/>
          <ac:spMkLst>
            <pc:docMk/>
            <pc:sldMk cId="0" sldId="260"/>
            <ac:spMk id="13326" creationId="{D4EB1F17-566B-E9AC-B597-0CABC0DB9C35}"/>
          </ac:spMkLst>
        </pc:spChg>
        <pc:spChg chg="add del mod">
          <ac:chgData name="Raja Sekar" userId="0891f6e400c53a6f" providerId="LiveId" clId="{DEE84A97-259C-42DA-A5AB-563527C8DA25}" dt="2023-01-28T17:12:27.862" v="341" actId="478"/>
          <ac:spMkLst>
            <pc:docMk/>
            <pc:sldMk cId="0" sldId="260"/>
            <ac:spMk id="13332" creationId="{127A9F5A-665C-815F-5791-AA09C4DA8907}"/>
          </ac:spMkLst>
        </pc:spChg>
        <pc:spChg chg="add del mod">
          <ac:chgData name="Raja Sekar" userId="0891f6e400c53a6f" providerId="LiveId" clId="{DEE84A97-259C-42DA-A5AB-563527C8DA25}" dt="2023-01-28T17:12:35.643" v="343" actId="478"/>
          <ac:spMkLst>
            <pc:docMk/>
            <pc:sldMk cId="0" sldId="260"/>
            <ac:spMk id="13333" creationId="{E774EA01-BA65-2708-1EFE-7AE417C17F82}"/>
          </ac:spMkLst>
        </pc:spChg>
        <pc:grpChg chg="add del mod">
          <ac:chgData name="Raja Sekar" userId="0891f6e400c53a6f" providerId="LiveId" clId="{DEE84A97-259C-42DA-A5AB-563527C8DA25}" dt="2023-01-28T17:05:56.137" v="316" actId="165"/>
          <ac:grpSpMkLst>
            <pc:docMk/>
            <pc:sldMk cId="0" sldId="260"/>
            <ac:grpSpMk id="3" creationId="{7C3BB18D-D007-AB83-4BDF-52E9949A0DB1}"/>
          </ac:grpSpMkLst>
        </pc:grpChg>
        <pc:grpChg chg="mod topLvl">
          <ac:chgData name="Raja Sekar" userId="0891f6e400c53a6f" providerId="LiveId" clId="{DEE84A97-259C-42DA-A5AB-563527C8DA25}" dt="2023-01-28T17:12:46.487" v="344" actId="164"/>
          <ac:grpSpMkLst>
            <pc:docMk/>
            <pc:sldMk cId="0" sldId="260"/>
            <ac:grpSpMk id="13317" creationId="{2E2FC47A-899C-AAB3-B98E-7291E638A59A}"/>
          </ac:grpSpMkLst>
        </pc:grpChg>
        <pc:grpChg chg="add del mod">
          <ac:chgData name="Raja Sekar" userId="0891f6e400c53a6f" providerId="LiveId" clId="{DEE84A97-259C-42DA-A5AB-563527C8DA25}" dt="2023-01-28T17:06:54.293" v="321" actId="165"/>
          <ac:grpSpMkLst>
            <pc:docMk/>
            <pc:sldMk cId="0" sldId="260"/>
            <ac:grpSpMk id="13331" creationId="{55628DFD-6DFD-F658-FFE3-75CCA6412274}"/>
          </ac:grpSpMkLst>
        </pc:grpChg>
        <pc:grpChg chg="add mod">
          <ac:chgData name="Raja Sekar" userId="0891f6e400c53a6f" providerId="LiveId" clId="{DEE84A97-259C-42DA-A5AB-563527C8DA25}" dt="2023-01-28T17:12:52.237" v="345" actId="1076"/>
          <ac:grpSpMkLst>
            <pc:docMk/>
            <pc:sldMk cId="0" sldId="260"/>
            <ac:grpSpMk id="13334" creationId="{D2CDD79C-F0EE-D8F8-C7EA-0C58D7EABEE1}"/>
          </ac:grpSpMkLst>
        </pc:grpChg>
        <pc:picChg chg="del">
          <ac:chgData name="Raja Sekar" userId="0891f6e400c53a6f" providerId="LiveId" clId="{DEE84A97-259C-42DA-A5AB-563527C8DA25}" dt="2023-01-28T17:00:30.601" v="296" actId="478"/>
          <ac:picMkLst>
            <pc:docMk/>
            <pc:sldMk cId="0" sldId="260"/>
            <ac:picMk id="13315" creationId="{E1642FC5-2A0B-625A-9B1F-DC359B81B991}"/>
          </ac:picMkLst>
        </pc:picChg>
        <pc:picChg chg="del">
          <ac:chgData name="Raja Sekar" userId="0891f6e400c53a6f" providerId="LiveId" clId="{DEE84A97-259C-42DA-A5AB-563527C8DA25}" dt="2023-01-28T17:00:33.699" v="297" actId="478"/>
          <ac:picMkLst>
            <pc:docMk/>
            <pc:sldMk cId="0" sldId="260"/>
            <ac:picMk id="13316" creationId="{BF7E94E2-1C3B-192F-341A-D8F7585CF3CC}"/>
          </ac:picMkLst>
        </pc:picChg>
        <pc:cxnChg chg="mod topLvl">
          <ac:chgData name="Raja Sekar" userId="0891f6e400c53a6f" providerId="LiveId" clId="{DEE84A97-259C-42DA-A5AB-563527C8DA25}" dt="2023-01-28T17:12:46.487" v="344" actId="164"/>
          <ac:cxnSpMkLst>
            <pc:docMk/>
            <pc:sldMk cId="0" sldId="260"/>
            <ac:cxnSpMk id="12" creationId="{2C4732A8-4BD1-4CC0-BC2A-643D627D6C09}"/>
          </ac:cxnSpMkLst>
        </pc:cxnChg>
        <pc:cxnChg chg="mod topLvl">
          <ac:chgData name="Raja Sekar" userId="0891f6e400c53a6f" providerId="LiveId" clId="{DEE84A97-259C-42DA-A5AB-563527C8DA25}" dt="2023-01-28T17:12:46.487" v="344" actId="164"/>
          <ac:cxnSpMkLst>
            <pc:docMk/>
            <pc:sldMk cId="0" sldId="260"/>
            <ac:cxnSpMk id="13" creationId="{131A3226-5A23-16EF-5EB7-ED35AC65F3CE}"/>
          </ac:cxnSpMkLst>
        </pc:cxnChg>
        <pc:cxnChg chg="mod topLvl">
          <ac:chgData name="Raja Sekar" userId="0891f6e400c53a6f" providerId="LiveId" clId="{DEE84A97-259C-42DA-A5AB-563527C8DA25}" dt="2023-01-28T17:12:46.487" v="344" actId="164"/>
          <ac:cxnSpMkLst>
            <pc:docMk/>
            <pc:sldMk cId="0" sldId="260"/>
            <ac:cxnSpMk id="14" creationId="{941BD2AC-CB7B-BB99-87E5-EA39416E3C59}"/>
          </ac:cxnSpMkLst>
        </pc:cxnChg>
        <pc:cxnChg chg="mod topLvl">
          <ac:chgData name="Raja Sekar" userId="0891f6e400c53a6f" providerId="LiveId" clId="{DEE84A97-259C-42DA-A5AB-563527C8DA25}" dt="2023-01-28T17:12:46.487" v="344" actId="164"/>
          <ac:cxnSpMkLst>
            <pc:docMk/>
            <pc:sldMk cId="0" sldId="260"/>
            <ac:cxnSpMk id="15" creationId="{0E060140-2452-F752-9EEA-7D8459707CDD}"/>
          </ac:cxnSpMkLst>
        </pc:cxnChg>
        <pc:cxnChg chg="mod topLvl">
          <ac:chgData name="Raja Sekar" userId="0891f6e400c53a6f" providerId="LiveId" clId="{DEE84A97-259C-42DA-A5AB-563527C8DA25}" dt="2023-01-28T17:12:46.487" v="344" actId="164"/>
          <ac:cxnSpMkLst>
            <pc:docMk/>
            <pc:sldMk cId="0" sldId="260"/>
            <ac:cxnSpMk id="16" creationId="{8E18CC47-024E-76C0-7642-F5F7FDB6206E}"/>
          </ac:cxnSpMkLst>
        </pc:cxnChg>
        <pc:cxnChg chg="mod topLvl">
          <ac:chgData name="Raja Sekar" userId="0891f6e400c53a6f" providerId="LiveId" clId="{DEE84A97-259C-42DA-A5AB-563527C8DA25}" dt="2023-01-28T17:12:46.487" v="344" actId="164"/>
          <ac:cxnSpMkLst>
            <pc:docMk/>
            <pc:sldMk cId="0" sldId="260"/>
            <ac:cxnSpMk id="17" creationId="{C8C7322E-978D-0668-2125-F9B86B25DE39}"/>
          </ac:cxnSpMkLst>
        </pc:cxnChg>
        <pc:cxnChg chg="mod topLvl">
          <ac:chgData name="Raja Sekar" userId="0891f6e400c53a6f" providerId="LiveId" clId="{DEE84A97-259C-42DA-A5AB-563527C8DA25}" dt="2023-01-28T17:12:46.487" v="344" actId="164"/>
          <ac:cxnSpMkLst>
            <pc:docMk/>
            <pc:sldMk cId="0" sldId="260"/>
            <ac:cxnSpMk id="19" creationId="{B47B989F-CED9-9E76-76C7-1FE5C3EA29E6}"/>
          </ac:cxnSpMkLst>
        </pc:cxnChg>
        <pc:cxnChg chg="mod topLvl">
          <ac:chgData name="Raja Sekar" userId="0891f6e400c53a6f" providerId="LiveId" clId="{DEE84A97-259C-42DA-A5AB-563527C8DA25}" dt="2023-01-28T17:12:46.487" v="344" actId="164"/>
          <ac:cxnSpMkLst>
            <pc:docMk/>
            <pc:sldMk cId="0" sldId="260"/>
            <ac:cxnSpMk id="20" creationId="{A5EC0848-82D3-C0EA-6C17-C71BB1F51791}"/>
          </ac:cxnSpMkLst>
        </pc:cxnChg>
        <pc:cxnChg chg="mod topLvl">
          <ac:chgData name="Raja Sekar" userId="0891f6e400c53a6f" providerId="LiveId" clId="{DEE84A97-259C-42DA-A5AB-563527C8DA25}" dt="2023-01-28T17:12:46.487" v="344" actId="164"/>
          <ac:cxnSpMkLst>
            <pc:docMk/>
            <pc:sldMk cId="0" sldId="260"/>
            <ac:cxnSpMk id="21" creationId="{5093AB75-2D3C-1708-BEFA-FB45E1A64166}"/>
          </ac:cxnSpMkLst>
        </pc:cxnChg>
        <pc:cxnChg chg="mod topLvl">
          <ac:chgData name="Raja Sekar" userId="0891f6e400c53a6f" providerId="LiveId" clId="{DEE84A97-259C-42DA-A5AB-563527C8DA25}" dt="2023-01-28T17:12:46.487" v="344" actId="164"/>
          <ac:cxnSpMkLst>
            <pc:docMk/>
            <pc:sldMk cId="0" sldId="260"/>
            <ac:cxnSpMk id="22" creationId="{650E8491-3132-EBCD-071D-C9E1E03DD959}"/>
          </ac:cxnSpMkLst>
        </pc:cxnChg>
        <pc:cxnChg chg="mod topLvl">
          <ac:chgData name="Raja Sekar" userId="0891f6e400c53a6f" providerId="LiveId" clId="{DEE84A97-259C-42DA-A5AB-563527C8DA25}" dt="2023-01-28T17:12:46.487" v="344" actId="164"/>
          <ac:cxnSpMkLst>
            <pc:docMk/>
            <pc:sldMk cId="0" sldId="260"/>
            <ac:cxnSpMk id="31" creationId="{C1508538-7D7F-B93B-739D-BDEE4E7F731A}"/>
          </ac:cxnSpMkLst>
        </pc:cxnChg>
        <pc:cxnChg chg="mod topLvl">
          <ac:chgData name="Raja Sekar" userId="0891f6e400c53a6f" providerId="LiveId" clId="{DEE84A97-259C-42DA-A5AB-563527C8DA25}" dt="2023-01-28T17:12:46.487" v="344" actId="164"/>
          <ac:cxnSpMkLst>
            <pc:docMk/>
            <pc:sldMk cId="0" sldId="260"/>
            <ac:cxnSpMk id="13312" creationId="{76BBFB0B-0CB9-F081-4BA2-B4ECB8A198DD}"/>
          </ac:cxnSpMkLst>
        </pc:cxnChg>
        <pc:cxnChg chg="mod topLvl">
          <ac:chgData name="Raja Sekar" userId="0891f6e400c53a6f" providerId="LiveId" clId="{DEE84A97-259C-42DA-A5AB-563527C8DA25}" dt="2023-01-28T17:12:46.487" v="344" actId="164"/>
          <ac:cxnSpMkLst>
            <pc:docMk/>
            <pc:sldMk cId="0" sldId="260"/>
            <ac:cxnSpMk id="13313" creationId="{7F2CB8BF-F749-24EA-0D9D-072B39E20793}"/>
          </ac:cxnSpMkLst>
        </pc:cxnChg>
        <pc:cxnChg chg="mod topLvl">
          <ac:chgData name="Raja Sekar" userId="0891f6e400c53a6f" providerId="LiveId" clId="{DEE84A97-259C-42DA-A5AB-563527C8DA25}" dt="2023-01-28T17:12:46.487" v="344" actId="164"/>
          <ac:cxnSpMkLst>
            <pc:docMk/>
            <pc:sldMk cId="0" sldId="260"/>
            <ac:cxnSpMk id="13318" creationId="{BF89A7D9-2A7C-12F8-A9CD-835BFCCFE015}"/>
          </ac:cxnSpMkLst>
        </pc:cxnChg>
        <pc:cxnChg chg="mod topLvl">
          <ac:chgData name="Raja Sekar" userId="0891f6e400c53a6f" providerId="LiveId" clId="{DEE84A97-259C-42DA-A5AB-563527C8DA25}" dt="2023-01-28T17:12:46.487" v="344" actId="164"/>
          <ac:cxnSpMkLst>
            <pc:docMk/>
            <pc:sldMk cId="0" sldId="260"/>
            <ac:cxnSpMk id="13319" creationId="{EA269653-95D2-FABC-FB96-19A4BD40D71A}"/>
          </ac:cxnSpMkLst>
        </pc:cxnChg>
        <pc:cxnChg chg="mod topLvl">
          <ac:chgData name="Raja Sekar" userId="0891f6e400c53a6f" providerId="LiveId" clId="{DEE84A97-259C-42DA-A5AB-563527C8DA25}" dt="2023-01-28T17:12:46.487" v="344" actId="164"/>
          <ac:cxnSpMkLst>
            <pc:docMk/>
            <pc:sldMk cId="0" sldId="260"/>
            <ac:cxnSpMk id="13320" creationId="{D1AEA1FE-CF89-3605-FD72-642D7AC75156}"/>
          </ac:cxnSpMkLst>
        </pc:cxnChg>
        <pc:cxnChg chg="mod topLvl">
          <ac:chgData name="Raja Sekar" userId="0891f6e400c53a6f" providerId="LiveId" clId="{DEE84A97-259C-42DA-A5AB-563527C8DA25}" dt="2023-01-28T17:12:46.487" v="344" actId="164"/>
          <ac:cxnSpMkLst>
            <pc:docMk/>
            <pc:sldMk cId="0" sldId="260"/>
            <ac:cxnSpMk id="13321" creationId="{9BAA4AEB-C0F1-01BC-9247-CB8F5851C6F7}"/>
          </ac:cxnSpMkLst>
        </pc:cxnChg>
        <pc:cxnChg chg="mod topLvl">
          <ac:chgData name="Raja Sekar" userId="0891f6e400c53a6f" providerId="LiveId" clId="{DEE84A97-259C-42DA-A5AB-563527C8DA25}" dt="2023-01-28T17:12:46.487" v="344" actId="164"/>
          <ac:cxnSpMkLst>
            <pc:docMk/>
            <pc:sldMk cId="0" sldId="260"/>
            <ac:cxnSpMk id="13322" creationId="{7DAA8C55-AA8C-B0AB-D401-C69BC2611E96}"/>
          </ac:cxnSpMkLst>
        </pc:cxnChg>
        <pc:cxnChg chg="mod topLvl">
          <ac:chgData name="Raja Sekar" userId="0891f6e400c53a6f" providerId="LiveId" clId="{DEE84A97-259C-42DA-A5AB-563527C8DA25}" dt="2023-01-28T17:12:46.487" v="344" actId="164"/>
          <ac:cxnSpMkLst>
            <pc:docMk/>
            <pc:sldMk cId="0" sldId="260"/>
            <ac:cxnSpMk id="13323" creationId="{48D1D959-9542-1E22-6D37-F30C9CC0AE85}"/>
          </ac:cxnSpMkLst>
        </pc:cxnChg>
        <pc:cxnChg chg="mod topLvl">
          <ac:chgData name="Raja Sekar" userId="0891f6e400c53a6f" providerId="LiveId" clId="{DEE84A97-259C-42DA-A5AB-563527C8DA25}" dt="2023-01-28T17:12:46.487" v="344" actId="164"/>
          <ac:cxnSpMkLst>
            <pc:docMk/>
            <pc:sldMk cId="0" sldId="260"/>
            <ac:cxnSpMk id="13324" creationId="{A068001E-9198-DBF3-F7FF-EC41C7BF71E5}"/>
          </ac:cxnSpMkLst>
        </pc:cxnChg>
        <pc:cxnChg chg="mod topLvl">
          <ac:chgData name="Raja Sekar" userId="0891f6e400c53a6f" providerId="LiveId" clId="{DEE84A97-259C-42DA-A5AB-563527C8DA25}" dt="2023-01-28T17:12:46.487" v="344" actId="164"/>
          <ac:cxnSpMkLst>
            <pc:docMk/>
            <pc:sldMk cId="0" sldId="260"/>
            <ac:cxnSpMk id="13325" creationId="{4D0552BF-EC9D-0AE9-5DF0-F8B40CE93647}"/>
          </ac:cxnSpMkLst>
        </pc:cxnChg>
        <pc:cxnChg chg="mod">
          <ac:chgData name="Raja Sekar" userId="0891f6e400c53a6f" providerId="LiveId" clId="{DEE84A97-259C-42DA-A5AB-563527C8DA25}" dt="2023-01-28T17:06:54.293" v="321" actId="165"/>
          <ac:cxnSpMkLst>
            <pc:docMk/>
            <pc:sldMk cId="0" sldId="260"/>
            <ac:cxnSpMk id="13327" creationId="{C3020782-44C8-7787-D39C-9B03081847E5}"/>
          </ac:cxnSpMkLst>
        </pc:cxnChg>
        <pc:cxnChg chg="mod">
          <ac:chgData name="Raja Sekar" userId="0891f6e400c53a6f" providerId="LiveId" clId="{DEE84A97-259C-42DA-A5AB-563527C8DA25}" dt="2023-01-28T17:06:54.293" v="321" actId="165"/>
          <ac:cxnSpMkLst>
            <pc:docMk/>
            <pc:sldMk cId="0" sldId="260"/>
            <ac:cxnSpMk id="13328" creationId="{0597E143-B119-101F-EF0A-576645D19D91}"/>
          </ac:cxnSpMkLst>
        </pc:cxnChg>
        <pc:cxnChg chg="mod">
          <ac:chgData name="Raja Sekar" userId="0891f6e400c53a6f" providerId="LiveId" clId="{DEE84A97-259C-42DA-A5AB-563527C8DA25}" dt="2023-01-28T17:06:54.293" v="321" actId="165"/>
          <ac:cxnSpMkLst>
            <pc:docMk/>
            <pc:sldMk cId="0" sldId="260"/>
            <ac:cxnSpMk id="13329" creationId="{F3DBB0AA-9086-4F2E-AEEF-C1850A24B57F}"/>
          </ac:cxnSpMkLst>
        </pc:cxnChg>
        <pc:cxnChg chg="mod">
          <ac:chgData name="Raja Sekar" userId="0891f6e400c53a6f" providerId="LiveId" clId="{DEE84A97-259C-42DA-A5AB-563527C8DA25}" dt="2023-01-28T17:06:54.293" v="321" actId="165"/>
          <ac:cxnSpMkLst>
            <pc:docMk/>
            <pc:sldMk cId="0" sldId="260"/>
            <ac:cxnSpMk id="13330" creationId="{FFE2D551-86AE-B6FD-91F5-DB4356F8F86D}"/>
          </ac:cxnSpMkLst>
        </pc:cxnChg>
      </pc:sldChg>
      <pc:sldChg chg="addSp delSp modSp mod">
        <pc:chgData name="Raja Sekar" userId="0891f6e400c53a6f" providerId="LiveId" clId="{DEE84A97-259C-42DA-A5AB-563527C8DA25}" dt="2023-01-28T17:46:03.746" v="433" actId="113"/>
        <pc:sldMkLst>
          <pc:docMk/>
          <pc:sldMk cId="0" sldId="294"/>
        </pc:sldMkLst>
        <pc:spChg chg="add del mod">
          <ac:chgData name="Raja Sekar" userId="0891f6e400c53a6f" providerId="LiveId" clId="{DEE84A97-259C-42DA-A5AB-563527C8DA25}" dt="2023-01-28T17:38:28.615" v="385" actId="478"/>
          <ac:spMkLst>
            <pc:docMk/>
            <pc:sldMk cId="0" sldId="294"/>
            <ac:spMk id="3" creationId="{D64B82CB-CF63-BE89-81A1-4FB6A5C78329}"/>
          </ac:spMkLst>
        </pc:spChg>
        <pc:spChg chg="add mod">
          <ac:chgData name="Raja Sekar" userId="0891f6e400c53a6f" providerId="LiveId" clId="{DEE84A97-259C-42DA-A5AB-563527C8DA25}" dt="2023-01-28T17:46:03.746" v="433" actId="113"/>
          <ac:spMkLst>
            <pc:docMk/>
            <pc:sldMk cId="0" sldId="294"/>
            <ac:spMk id="8" creationId="{C4ABD21A-A650-3E8A-5E94-C8242BF17CFF}"/>
          </ac:spMkLst>
        </pc:spChg>
        <pc:spChg chg="add mod">
          <ac:chgData name="Raja Sekar" userId="0891f6e400c53a6f" providerId="LiveId" clId="{DEE84A97-259C-42DA-A5AB-563527C8DA25}" dt="2023-01-28T17:43:58.543" v="419" actId="164"/>
          <ac:spMkLst>
            <pc:docMk/>
            <pc:sldMk cId="0" sldId="294"/>
            <ac:spMk id="9" creationId="{8F31FA40-1C6A-C0BE-878D-B0ABE823F0A6}"/>
          </ac:spMkLst>
        </pc:spChg>
        <pc:spChg chg="add mod">
          <ac:chgData name="Raja Sekar" userId="0891f6e400c53a6f" providerId="LiveId" clId="{DEE84A97-259C-42DA-A5AB-563527C8DA25}" dt="2023-01-28T17:45:02.948" v="426" actId="255"/>
          <ac:spMkLst>
            <pc:docMk/>
            <pc:sldMk cId="0" sldId="294"/>
            <ac:spMk id="11" creationId="{EAA4F6A8-0EF9-DD0B-7B10-93BA536AF706}"/>
          </ac:spMkLst>
        </pc:spChg>
        <pc:spChg chg="mod">
          <ac:chgData name="Raja Sekar" userId="0891f6e400c53a6f" providerId="LiveId" clId="{DEE84A97-259C-42DA-A5AB-563527C8DA25}" dt="2023-01-28T17:45:33.369" v="428"/>
          <ac:spMkLst>
            <pc:docMk/>
            <pc:sldMk cId="0" sldId="294"/>
            <ac:spMk id="13" creationId="{058110EA-6F82-CF56-E976-4F0F3E163FDF}"/>
          </ac:spMkLst>
        </pc:spChg>
        <pc:spChg chg="mod">
          <ac:chgData name="Raja Sekar" userId="0891f6e400c53a6f" providerId="LiveId" clId="{DEE84A97-259C-42DA-A5AB-563527C8DA25}" dt="2023-01-28T17:45:33.369" v="428"/>
          <ac:spMkLst>
            <pc:docMk/>
            <pc:sldMk cId="0" sldId="294"/>
            <ac:spMk id="14" creationId="{D14496C9-CE78-0916-C15B-0E4B8C3EA7ED}"/>
          </ac:spMkLst>
        </pc:spChg>
        <pc:spChg chg="mod">
          <ac:chgData name="Raja Sekar" userId="0891f6e400c53a6f" providerId="LiveId" clId="{DEE84A97-259C-42DA-A5AB-563527C8DA25}" dt="2023-01-28T17:45:53.386" v="431"/>
          <ac:spMkLst>
            <pc:docMk/>
            <pc:sldMk cId="0" sldId="294"/>
            <ac:spMk id="16" creationId="{C684E48B-959F-ECF5-7E1F-1EFF9F986C13}"/>
          </ac:spMkLst>
        </pc:spChg>
        <pc:spChg chg="mod">
          <ac:chgData name="Raja Sekar" userId="0891f6e400c53a6f" providerId="LiveId" clId="{DEE84A97-259C-42DA-A5AB-563527C8DA25}" dt="2023-01-28T17:45:53.386" v="431"/>
          <ac:spMkLst>
            <pc:docMk/>
            <pc:sldMk cId="0" sldId="294"/>
            <ac:spMk id="17" creationId="{5F3F56A6-FC9D-A05E-30A9-7566419D7451}"/>
          </ac:spMkLst>
        </pc:spChg>
        <pc:spChg chg="del mod">
          <ac:chgData name="Raja Sekar" userId="0891f6e400c53a6f" providerId="LiveId" clId="{DEE84A97-259C-42DA-A5AB-563527C8DA25}" dt="2023-01-28T17:38:22.687" v="384" actId="478"/>
          <ac:spMkLst>
            <pc:docMk/>
            <pc:sldMk cId="0" sldId="294"/>
            <ac:spMk id="16388" creationId="{BB513572-141B-DB99-54A9-0531388876E8}"/>
          </ac:spMkLst>
        </pc:spChg>
        <pc:spChg chg="del mod">
          <ac:chgData name="Raja Sekar" userId="0891f6e400c53a6f" providerId="LiveId" clId="{DEE84A97-259C-42DA-A5AB-563527C8DA25}" dt="2023-01-28T17:38:34.063" v="387" actId="478"/>
          <ac:spMkLst>
            <pc:docMk/>
            <pc:sldMk cId="0" sldId="294"/>
            <ac:spMk id="16389" creationId="{6DCE64BA-9316-2536-7313-833984AC37D6}"/>
          </ac:spMkLst>
        </pc:spChg>
        <pc:grpChg chg="add mod">
          <ac:chgData name="Raja Sekar" userId="0891f6e400c53a6f" providerId="LiveId" clId="{DEE84A97-259C-42DA-A5AB-563527C8DA25}" dt="2023-01-28T17:43:58.543" v="419" actId="164"/>
          <ac:grpSpMkLst>
            <pc:docMk/>
            <pc:sldMk cId="0" sldId="294"/>
            <ac:grpSpMk id="10" creationId="{20B6DE46-7500-DE6F-6C0A-EA6915C0AB2E}"/>
          </ac:grpSpMkLst>
        </pc:grpChg>
        <pc:grpChg chg="add mod">
          <ac:chgData name="Raja Sekar" userId="0891f6e400c53a6f" providerId="LiveId" clId="{DEE84A97-259C-42DA-A5AB-563527C8DA25}" dt="2023-01-28T17:45:37.419" v="429" actId="1076"/>
          <ac:grpSpMkLst>
            <pc:docMk/>
            <pc:sldMk cId="0" sldId="294"/>
            <ac:grpSpMk id="12" creationId="{5213EE03-43BF-FCD8-1FC9-CB63C07CB662}"/>
          </ac:grpSpMkLst>
        </pc:grpChg>
        <pc:grpChg chg="add mod">
          <ac:chgData name="Raja Sekar" userId="0891f6e400c53a6f" providerId="LiveId" clId="{DEE84A97-259C-42DA-A5AB-563527C8DA25}" dt="2023-01-28T17:45:56.975" v="432" actId="1076"/>
          <ac:grpSpMkLst>
            <pc:docMk/>
            <pc:sldMk cId="0" sldId="294"/>
            <ac:grpSpMk id="15" creationId="{661C5D34-5956-9DC4-FD5C-D715DF4B507C}"/>
          </ac:grpSpMkLst>
        </pc:grpChg>
        <pc:graphicFrameChg chg="del mod">
          <ac:chgData name="Raja Sekar" userId="0891f6e400c53a6f" providerId="LiveId" clId="{DEE84A97-259C-42DA-A5AB-563527C8DA25}" dt="2023-01-28T17:37:58.879" v="347" actId="478"/>
          <ac:graphicFrameMkLst>
            <pc:docMk/>
            <pc:sldMk cId="0" sldId="294"/>
            <ac:graphicFrameMk id="16387" creationId="{23D0FB40-8224-4090-6849-25BB5F547F47}"/>
          </ac:graphicFrameMkLst>
        </pc:graphicFrameChg>
        <pc:graphicFrameChg chg="del mod">
          <ac:chgData name="Raja Sekar" userId="0891f6e400c53a6f" providerId="LiveId" clId="{DEE84A97-259C-42DA-A5AB-563527C8DA25}" dt="2023-01-28T17:38:37.960" v="389" actId="478"/>
          <ac:graphicFrameMkLst>
            <pc:docMk/>
            <pc:sldMk cId="0" sldId="294"/>
            <ac:graphicFrameMk id="16390" creationId="{8ACA3434-E52C-2BCF-9C17-F38DC73ED246}"/>
          </ac:graphicFrameMkLst>
        </pc:graphicFrameChg>
        <pc:picChg chg="add del mod">
          <ac:chgData name="Raja Sekar" userId="0891f6e400c53a6f" providerId="LiveId" clId="{DEE84A97-259C-42DA-A5AB-563527C8DA25}" dt="2023-01-28T17:45:44.872" v="430" actId="478"/>
          <ac:picMkLst>
            <pc:docMk/>
            <pc:sldMk cId="0" sldId="294"/>
            <ac:picMk id="4" creationId="{31A978FF-DDDB-6BC4-6BAD-EA149966E6AB}"/>
          </ac:picMkLst>
        </pc:picChg>
        <pc:picChg chg="add del mod">
          <ac:chgData name="Raja Sekar" userId="0891f6e400c53a6f" providerId="LiveId" clId="{DEE84A97-259C-42DA-A5AB-563527C8DA25}" dt="2023-01-28T17:45:20.045" v="427" actId="478"/>
          <ac:picMkLst>
            <pc:docMk/>
            <pc:sldMk cId="0" sldId="294"/>
            <ac:picMk id="5" creationId="{F1F51888-AAE1-A962-1926-5BF276CFE5DA}"/>
          </ac:picMkLst>
        </pc:picChg>
        <pc:picChg chg="add del mod">
          <ac:chgData name="Raja Sekar" userId="0891f6e400c53a6f" providerId="LiveId" clId="{DEE84A97-259C-42DA-A5AB-563527C8DA25}" dt="2023-01-28T17:42:32.744" v="413" actId="478"/>
          <ac:picMkLst>
            <pc:docMk/>
            <pc:sldMk cId="0" sldId="294"/>
            <ac:picMk id="6" creationId="{7A52559E-572A-0F9A-0057-28BAE72B5052}"/>
          </ac:picMkLst>
        </pc:picChg>
        <pc:picChg chg="add del mod">
          <ac:chgData name="Raja Sekar" userId="0891f6e400c53a6f" providerId="LiveId" clId="{DEE84A97-259C-42DA-A5AB-563527C8DA25}" dt="2023-01-28T17:44:12.048" v="421" actId="478"/>
          <ac:picMkLst>
            <pc:docMk/>
            <pc:sldMk cId="0" sldId="294"/>
            <ac:picMk id="7" creationId="{642FCB5A-E772-9680-3F57-8E29C8E2F6BF}"/>
          </ac:picMkLst>
        </pc:picChg>
      </pc:sldChg>
      <pc:sldChg chg="modSp mod">
        <pc:chgData name="Raja Sekar" userId="0891f6e400c53a6f" providerId="LiveId" clId="{DEE84A97-259C-42DA-A5AB-563527C8DA25}" dt="2023-01-28T14:11:28.383" v="2" actId="13926"/>
        <pc:sldMkLst>
          <pc:docMk/>
          <pc:sldMk cId="0" sldId="298"/>
        </pc:sldMkLst>
        <pc:spChg chg="mod">
          <ac:chgData name="Raja Sekar" userId="0891f6e400c53a6f" providerId="LiveId" clId="{DEE84A97-259C-42DA-A5AB-563527C8DA25}" dt="2023-01-28T14:11:28.383" v="2" actId="13926"/>
          <ac:spMkLst>
            <pc:docMk/>
            <pc:sldMk cId="0" sldId="298"/>
            <ac:spMk id="3" creationId="{16E8DF2F-803B-7749-E22B-A0A3A0ACCED5}"/>
          </ac:spMkLst>
        </pc:spChg>
      </pc:sldChg>
      <pc:sldChg chg="addSp delSp modSp new mod">
        <pc:chgData name="Raja Sekar" userId="0891f6e400c53a6f" providerId="LiveId" clId="{DEE84A97-259C-42DA-A5AB-563527C8DA25}" dt="2023-01-28T14:59:39.009" v="278" actId="21"/>
        <pc:sldMkLst>
          <pc:docMk/>
          <pc:sldMk cId="3153563870" sldId="299"/>
        </pc:sldMkLst>
        <pc:spChg chg="del">
          <ac:chgData name="Raja Sekar" userId="0891f6e400c53a6f" providerId="LiveId" clId="{DEE84A97-259C-42DA-A5AB-563527C8DA25}" dt="2023-01-28T14:13:12.418" v="4" actId="478"/>
          <ac:spMkLst>
            <pc:docMk/>
            <pc:sldMk cId="3153563870" sldId="299"/>
            <ac:spMk id="2" creationId="{BE1D711B-FD2D-BAC1-3D71-E7473A358289}"/>
          </ac:spMkLst>
        </pc:spChg>
        <pc:spChg chg="del">
          <ac:chgData name="Raja Sekar" userId="0891f6e400c53a6f" providerId="LiveId" clId="{DEE84A97-259C-42DA-A5AB-563527C8DA25}" dt="2023-01-28T14:13:16.565" v="5" actId="478"/>
          <ac:spMkLst>
            <pc:docMk/>
            <pc:sldMk cId="3153563870" sldId="299"/>
            <ac:spMk id="3" creationId="{6889F3FD-1556-3B18-6B2E-DD6287CD3AA0}"/>
          </ac:spMkLst>
        </pc:spChg>
        <pc:spChg chg="add del mod">
          <ac:chgData name="Raja Sekar" userId="0891f6e400c53a6f" providerId="LiveId" clId="{DEE84A97-259C-42DA-A5AB-563527C8DA25}" dt="2023-01-28T14:13:45.388" v="12" actId="478"/>
          <ac:spMkLst>
            <pc:docMk/>
            <pc:sldMk cId="3153563870" sldId="299"/>
            <ac:spMk id="5" creationId="{D5D612E4-B910-7B25-A815-E326C9BB9362}"/>
          </ac:spMkLst>
        </pc:spChg>
        <pc:spChg chg="add del mod">
          <ac:chgData name="Raja Sekar" userId="0891f6e400c53a6f" providerId="LiveId" clId="{DEE84A97-259C-42DA-A5AB-563527C8DA25}" dt="2023-01-28T14:14:45.173" v="16" actId="478"/>
          <ac:spMkLst>
            <pc:docMk/>
            <pc:sldMk cId="3153563870" sldId="299"/>
            <ac:spMk id="6" creationId="{B4657EE7-53B1-F274-78A3-0C6FA8680D59}"/>
          </ac:spMkLst>
        </pc:spChg>
        <pc:spChg chg="add mod ord">
          <ac:chgData name="Raja Sekar" userId="0891f6e400c53a6f" providerId="LiveId" clId="{DEE84A97-259C-42DA-A5AB-563527C8DA25}" dt="2023-01-28T14:59:39.009" v="278" actId="21"/>
          <ac:spMkLst>
            <pc:docMk/>
            <pc:sldMk cId="3153563870" sldId="299"/>
            <ac:spMk id="7" creationId="{3EE71AC0-8AA8-B456-1E9B-5A79345697AB}"/>
          </ac:spMkLst>
        </pc:spChg>
      </pc:sldChg>
      <pc:sldChg chg="delSp new">
        <pc:chgData name="Raja Sekar" userId="0891f6e400c53a6f" providerId="LiveId" clId="{DEE84A97-259C-42DA-A5AB-563527C8DA25}" dt="2023-01-28T14:41:12.943" v="195" actId="478"/>
        <pc:sldMkLst>
          <pc:docMk/>
          <pc:sldMk cId="3051881080" sldId="300"/>
        </pc:sldMkLst>
        <pc:spChg chg="del">
          <ac:chgData name="Raja Sekar" userId="0891f6e400c53a6f" providerId="LiveId" clId="{DEE84A97-259C-42DA-A5AB-563527C8DA25}" dt="2023-01-28T14:41:10.274" v="194" actId="478"/>
          <ac:spMkLst>
            <pc:docMk/>
            <pc:sldMk cId="3051881080" sldId="300"/>
            <ac:spMk id="2" creationId="{0AFF0133-4368-AD1A-24DB-C08A15788C52}"/>
          </ac:spMkLst>
        </pc:spChg>
        <pc:spChg chg="del">
          <ac:chgData name="Raja Sekar" userId="0891f6e400c53a6f" providerId="LiveId" clId="{DEE84A97-259C-42DA-A5AB-563527C8DA25}" dt="2023-01-28T14:41:12.943" v="195" actId="478"/>
          <ac:spMkLst>
            <pc:docMk/>
            <pc:sldMk cId="3051881080" sldId="300"/>
            <ac:spMk id="3" creationId="{5D83CADA-0434-50B3-FCB3-752E4EFF320A}"/>
          </ac:spMkLst>
        </pc:spChg>
      </pc:sldChg>
      <pc:sldChg chg="addSp delSp modSp new mod">
        <pc:chgData name="Raja Sekar" userId="0891f6e400c53a6f" providerId="LiveId" clId="{DEE84A97-259C-42DA-A5AB-563527C8DA25}" dt="2023-01-28T15:03:06.749" v="295" actId="947"/>
        <pc:sldMkLst>
          <pc:docMk/>
          <pc:sldMk cId="2724212742" sldId="301"/>
        </pc:sldMkLst>
        <pc:spChg chg="del">
          <ac:chgData name="Raja Sekar" userId="0891f6e400c53a6f" providerId="LiveId" clId="{DEE84A97-259C-42DA-A5AB-563527C8DA25}" dt="2023-01-28T14:59:59.197" v="280" actId="478"/>
          <ac:spMkLst>
            <pc:docMk/>
            <pc:sldMk cId="2724212742" sldId="301"/>
            <ac:spMk id="2" creationId="{3D114933-0CD7-745E-ADE0-1A7C0C540022}"/>
          </ac:spMkLst>
        </pc:spChg>
        <pc:spChg chg="del">
          <ac:chgData name="Raja Sekar" userId="0891f6e400c53a6f" providerId="LiveId" clId="{DEE84A97-259C-42DA-A5AB-563527C8DA25}" dt="2023-01-28T15:00:01.477" v="281" actId="478"/>
          <ac:spMkLst>
            <pc:docMk/>
            <pc:sldMk cId="2724212742" sldId="301"/>
            <ac:spMk id="3" creationId="{C805898A-C6E5-5382-2FDE-7FE6C2AFB0BD}"/>
          </ac:spMkLst>
        </pc:spChg>
        <pc:spChg chg="add mod">
          <ac:chgData name="Raja Sekar" userId="0891f6e400c53a6f" providerId="LiveId" clId="{DEE84A97-259C-42DA-A5AB-563527C8DA25}" dt="2023-01-28T15:03:06.749" v="295" actId="947"/>
          <ac:spMkLst>
            <pc:docMk/>
            <pc:sldMk cId="2724212742" sldId="301"/>
            <ac:spMk id="5" creationId="{394D27E4-79DD-FA98-CDA2-2BF7AE39AA04}"/>
          </ac:spMkLst>
        </pc:spChg>
      </pc:sldChg>
      <pc:sldChg chg="new">
        <pc:chgData name="Raja Sekar" userId="0891f6e400c53a6f" providerId="LiveId" clId="{DEE84A97-259C-42DA-A5AB-563527C8DA25}" dt="2023-01-28T17:10:20.014" v="333" actId="680"/>
        <pc:sldMkLst>
          <pc:docMk/>
          <pc:sldMk cId="1030086448" sldId="30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xmlns="" id="{E39566AB-830A-6F1F-E628-0F9C99DD5A91}"/>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20000"/>
              </a:spcBef>
              <a:buFontTx/>
              <a:buChar char="•"/>
              <a:defRPr>
                <a:cs typeface="+mn-cs"/>
              </a:defRPr>
            </a:lvl1pPr>
          </a:lstStyle>
          <a:p>
            <a:pPr>
              <a:defRPr/>
            </a:pPr>
            <a:endParaRPr lang="en-US"/>
          </a:p>
        </p:txBody>
      </p:sp>
      <p:sp>
        <p:nvSpPr>
          <p:cNvPr id="48131" name="Rectangle 3">
            <a:extLst>
              <a:ext uri="{FF2B5EF4-FFF2-40B4-BE49-F238E27FC236}">
                <a16:creationId xmlns:a16="http://schemas.microsoft.com/office/drawing/2014/main" xmlns="" id="{62D0D365-2F00-AB92-84CF-F134B12A70D3}"/>
              </a:ext>
            </a:extLst>
          </p:cNvPr>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20000"/>
              </a:spcBef>
              <a:buFontTx/>
              <a:buChar char="•"/>
              <a:defRPr>
                <a:cs typeface="+mn-cs"/>
              </a:defRPr>
            </a:lvl1pPr>
          </a:lstStyle>
          <a:p>
            <a:pPr>
              <a:defRPr/>
            </a:pPr>
            <a:endParaRPr lang="en-US"/>
          </a:p>
        </p:txBody>
      </p:sp>
      <p:sp>
        <p:nvSpPr>
          <p:cNvPr id="48132" name="Rectangle 4">
            <a:extLst>
              <a:ext uri="{FF2B5EF4-FFF2-40B4-BE49-F238E27FC236}">
                <a16:creationId xmlns:a16="http://schemas.microsoft.com/office/drawing/2014/main" xmlns="" id="{08CCA14A-7281-CD94-4444-03FEE5EF15D5}"/>
              </a:ext>
            </a:extLst>
          </p:cNvPr>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20000"/>
              </a:spcBef>
              <a:buFontTx/>
              <a:buChar char="•"/>
              <a:defRPr>
                <a:cs typeface="+mn-cs"/>
              </a:defRPr>
            </a:lvl1pPr>
          </a:lstStyle>
          <a:p>
            <a:pPr>
              <a:defRPr/>
            </a:pPr>
            <a:endParaRPr lang="en-US"/>
          </a:p>
        </p:txBody>
      </p:sp>
      <p:sp>
        <p:nvSpPr>
          <p:cNvPr id="48133" name="Rectangle 5">
            <a:extLst>
              <a:ext uri="{FF2B5EF4-FFF2-40B4-BE49-F238E27FC236}">
                <a16:creationId xmlns:a16="http://schemas.microsoft.com/office/drawing/2014/main" xmlns="" id="{68C3997B-02A2-7578-A36A-E75F62B0ABEE}"/>
              </a:ext>
            </a:extLst>
          </p:cNvPr>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spcBef>
                <a:spcPct val="20000"/>
              </a:spcBef>
              <a:buFontTx/>
              <a:buChar char="•"/>
              <a:defRPr smtClean="0"/>
            </a:lvl1pPr>
          </a:lstStyle>
          <a:p>
            <a:pPr>
              <a:defRPr/>
            </a:pPr>
            <a:fld id="{5E8F490E-21FF-4075-80C2-5359A077AAFE}"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2D58B5D4-E9B1-5869-948C-8FADFEBD9B10}"/>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FontTx/>
              <a:buNone/>
              <a:defRPr b="0">
                <a:latin typeface="Times New Roman" pitchFamily="18" charset="0"/>
                <a:cs typeface="+mn-cs"/>
              </a:defRPr>
            </a:lvl1pPr>
          </a:lstStyle>
          <a:p>
            <a:pPr>
              <a:defRPr/>
            </a:pPr>
            <a:endParaRPr lang="en-US"/>
          </a:p>
        </p:txBody>
      </p:sp>
      <p:sp>
        <p:nvSpPr>
          <p:cNvPr id="3075" name="Rectangle 3">
            <a:extLst>
              <a:ext uri="{FF2B5EF4-FFF2-40B4-BE49-F238E27FC236}">
                <a16:creationId xmlns:a16="http://schemas.microsoft.com/office/drawing/2014/main" xmlns="" id="{7D6C49D6-6270-9243-C16C-D0EDF185CDF5}"/>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FontTx/>
              <a:buNone/>
              <a:defRPr b="0">
                <a:latin typeface="Times New Roman" pitchFamily="18" charset="0"/>
                <a:cs typeface="+mn-cs"/>
              </a:defRPr>
            </a:lvl1pPr>
          </a:lstStyle>
          <a:p>
            <a:pPr>
              <a:defRPr/>
            </a:pPr>
            <a:endParaRPr lang="en-US"/>
          </a:p>
        </p:txBody>
      </p:sp>
      <p:sp>
        <p:nvSpPr>
          <p:cNvPr id="3076" name="Rectangle 4">
            <a:extLst>
              <a:ext uri="{FF2B5EF4-FFF2-40B4-BE49-F238E27FC236}">
                <a16:creationId xmlns:a16="http://schemas.microsoft.com/office/drawing/2014/main" xmlns="" id="{B436C912-79AC-2116-2697-68646B82DDA7}"/>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xmlns="" id="{5BE0360F-AF0F-DBBC-A536-1B0E55CB066C}"/>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a:extLst>
              <a:ext uri="{FF2B5EF4-FFF2-40B4-BE49-F238E27FC236}">
                <a16:creationId xmlns:a16="http://schemas.microsoft.com/office/drawing/2014/main" xmlns="" id="{03889E1E-5CA1-249B-1FFF-1F40AC1F1DB1}"/>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0"/>
              </a:spcBef>
              <a:buFontTx/>
              <a:buNone/>
              <a:defRPr b="0">
                <a:latin typeface="Times New Roman" pitchFamily="18" charset="0"/>
                <a:cs typeface="+mn-cs"/>
              </a:defRPr>
            </a:lvl1pPr>
          </a:lstStyle>
          <a:p>
            <a:pPr>
              <a:defRPr/>
            </a:pPr>
            <a:endParaRPr lang="en-US"/>
          </a:p>
        </p:txBody>
      </p:sp>
      <p:sp>
        <p:nvSpPr>
          <p:cNvPr id="3079" name="Rectangle 7">
            <a:extLst>
              <a:ext uri="{FF2B5EF4-FFF2-40B4-BE49-F238E27FC236}">
                <a16:creationId xmlns:a16="http://schemas.microsoft.com/office/drawing/2014/main" xmlns="" id="{BD07E043-A812-ED52-7262-0F00B4724DCE}"/>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b="0" smtClean="0">
                <a:latin typeface="Times New Roman" panose="02020603050405020304" pitchFamily="18" charset="0"/>
              </a:defRPr>
            </a:lvl1pPr>
          </a:lstStyle>
          <a:p>
            <a:pPr>
              <a:defRPr/>
            </a:pPr>
            <a:fld id="{88F2337F-3860-4CA8-A77F-0B8F70F1C5A3}" type="slidenum">
              <a:rPr lang="en-US" altLang="en-US"/>
              <a:pPr>
                <a:defRPr/>
              </a:pPr>
              <a:t>‹#›</a:t>
            </a:fld>
            <a:endParaRPr lang="en-US" altLang="en-US"/>
          </a:p>
        </p:txBody>
      </p:sp>
    </p:spTree>
    <p:extLst>
      <p:ext uri="{BB962C8B-B14F-4D97-AF65-F5344CB8AC3E}">
        <p14:creationId xmlns:p14="http://schemas.microsoft.com/office/powerpoint/2010/main" val="28566494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9">
            <a:extLst>
              <a:ext uri="{FF2B5EF4-FFF2-40B4-BE49-F238E27FC236}">
                <a16:creationId xmlns:a16="http://schemas.microsoft.com/office/drawing/2014/main" xmlns="" id="{A04B0F0B-2440-1139-6B4E-88461136B0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A0B7D59-D3D4-41D7-A5F9-DAB442150D55}" type="slidenum">
              <a:rPr lang="en-US" altLang="en-US"/>
              <a:pPr>
                <a:spcBef>
                  <a:spcPct val="0"/>
                </a:spcBef>
              </a:pPr>
              <a:t>2</a:t>
            </a:fld>
            <a:endParaRPr lang="en-US" altLang="en-US"/>
          </a:p>
        </p:txBody>
      </p:sp>
      <p:sp>
        <p:nvSpPr>
          <p:cNvPr id="8195" name="Text Box 1">
            <a:extLst>
              <a:ext uri="{FF2B5EF4-FFF2-40B4-BE49-F238E27FC236}">
                <a16:creationId xmlns:a16="http://schemas.microsoft.com/office/drawing/2014/main" xmlns="" id="{01D8CC94-E620-2BFD-1D3B-A12214C70115}"/>
              </a:ext>
            </a:extLst>
          </p:cNvPr>
          <p:cNvSpPr txBox="1">
            <a:spLocks noChangeArrowheads="1"/>
          </p:cNvSpPr>
          <p:nvPr/>
        </p:nvSpPr>
        <p:spPr bwMode="auto">
          <a:xfrm>
            <a:off x="3886200" y="8686800"/>
            <a:ext cx="2970213"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1pPr>
            <a:lvl2pPr marL="742950" indent="-28575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2pPr>
            <a:lvl3pPr marL="11430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3pPr>
            <a:lvl4pPr marL="16002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4pPr>
            <a:lvl5pPr marL="20574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9pPr>
          </a:lstStyle>
          <a:p>
            <a:pPr algn="r" eaLnBrk="1" hangingPunct="1">
              <a:spcBef>
                <a:spcPct val="0"/>
              </a:spcBef>
            </a:pPr>
            <a:fld id="{15BBA307-8563-4A54-B399-5379EB98B012}" type="slidenum">
              <a:rPr lang="en-US" altLang="en-US" b="0">
                <a:solidFill>
                  <a:srgbClr val="000000"/>
                </a:solidFill>
                <a:latin typeface="Arial" panose="020B0604020202020204" pitchFamily="34" charset="0"/>
                <a:ea typeface="DejaVu Sans"/>
                <a:cs typeface="DejaVu Sans"/>
              </a:rPr>
              <a:pPr algn="r" eaLnBrk="1" hangingPunct="1">
                <a:spcBef>
                  <a:spcPct val="0"/>
                </a:spcBef>
              </a:pPr>
              <a:t>2</a:t>
            </a:fld>
            <a:endParaRPr lang="en-US" altLang="en-US" b="0">
              <a:solidFill>
                <a:srgbClr val="000000"/>
              </a:solidFill>
              <a:latin typeface="Arial" panose="020B0604020202020204" pitchFamily="34" charset="0"/>
              <a:ea typeface="DejaVu Sans"/>
              <a:cs typeface="DejaVu Sans"/>
            </a:endParaRPr>
          </a:p>
        </p:txBody>
      </p:sp>
      <p:sp>
        <p:nvSpPr>
          <p:cNvPr id="8196" name="Rectangle 2">
            <a:extLst>
              <a:ext uri="{FF2B5EF4-FFF2-40B4-BE49-F238E27FC236}">
                <a16:creationId xmlns:a16="http://schemas.microsoft.com/office/drawing/2014/main" xmlns="" id="{BFAC1277-EE06-E6FE-AC48-810D2F54D86A}"/>
              </a:ext>
            </a:extLst>
          </p:cNvPr>
          <p:cNvSpPr>
            <a:spLocks noGrp="1" noRot="1" noChangeAspect="1" noChangeArrowheads="1" noTextEdit="1"/>
          </p:cNvSpPr>
          <p:nvPr>
            <p:ph type="sldImg"/>
          </p:nvPr>
        </p:nvSpPr>
        <p:spPr>
          <a:solidFill>
            <a:srgbClr val="FFFFFF"/>
          </a:solidFill>
          <a:ln/>
        </p:spPr>
      </p:sp>
      <p:sp>
        <p:nvSpPr>
          <p:cNvPr id="8197" name="Rectangle 3">
            <a:extLst>
              <a:ext uri="{FF2B5EF4-FFF2-40B4-BE49-F238E27FC236}">
                <a16:creationId xmlns:a16="http://schemas.microsoft.com/office/drawing/2014/main" xmlns="" id="{9E97D06D-F9F4-0EF2-B0B8-AF2C845379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tLang="en-US"/>
          </a:p>
        </p:txBody>
      </p:sp>
    </p:spTree>
    <p:extLst>
      <p:ext uri="{BB962C8B-B14F-4D97-AF65-F5344CB8AC3E}">
        <p14:creationId xmlns:p14="http://schemas.microsoft.com/office/powerpoint/2010/main" val="3504662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88F2337F-3860-4CA8-A77F-0B8F70F1C5A3}" type="slidenum">
              <a:rPr lang="en-US" altLang="en-US" smtClean="0"/>
              <a:pPr>
                <a:defRPr/>
              </a:pPr>
              <a:t>23</a:t>
            </a:fld>
            <a:endParaRPr lang="en-US" altLang="en-US"/>
          </a:p>
        </p:txBody>
      </p:sp>
    </p:spTree>
    <p:extLst>
      <p:ext uri="{BB962C8B-B14F-4D97-AF65-F5344CB8AC3E}">
        <p14:creationId xmlns:p14="http://schemas.microsoft.com/office/powerpoint/2010/main" val="890710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9">
            <a:extLst>
              <a:ext uri="{FF2B5EF4-FFF2-40B4-BE49-F238E27FC236}">
                <a16:creationId xmlns:a16="http://schemas.microsoft.com/office/drawing/2014/main" xmlns="" id="{5A50AA77-36CB-911D-C31E-15D776E557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101305C-38D7-428E-B704-1AED34CE1E85}" type="slidenum">
              <a:rPr lang="en-US" altLang="en-US"/>
              <a:pPr>
                <a:spcBef>
                  <a:spcPct val="0"/>
                </a:spcBef>
              </a:pPr>
              <a:t>60</a:t>
            </a:fld>
            <a:endParaRPr lang="en-US" altLang="en-US"/>
          </a:p>
        </p:txBody>
      </p:sp>
      <p:sp>
        <p:nvSpPr>
          <p:cNvPr id="37891" name="Text Box 1">
            <a:extLst>
              <a:ext uri="{FF2B5EF4-FFF2-40B4-BE49-F238E27FC236}">
                <a16:creationId xmlns:a16="http://schemas.microsoft.com/office/drawing/2014/main" xmlns="" id="{B0BDA001-208D-B9E1-C7F9-593912A0979E}"/>
              </a:ext>
            </a:extLst>
          </p:cNvPr>
          <p:cNvSpPr txBox="1">
            <a:spLocks noChangeArrowheads="1"/>
          </p:cNvSpPr>
          <p:nvPr/>
        </p:nvSpPr>
        <p:spPr bwMode="auto">
          <a:xfrm>
            <a:off x="3886200" y="8686800"/>
            <a:ext cx="2970213"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1pPr>
            <a:lvl2pPr marL="742950" indent="-28575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2pPr>
            <a:lvl3pPr marL="11430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3pPr>
            <a:lvl4pPr marL="16002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4pPr>
            <a:lvl5pPr marL="20574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Times New Roman" panose="02020603050405020304" pitchFamily="18" charset="0"/>
              </a:defRPr>
            </a:lvl9pPr>
          </a:lstStyle>
          <a:p>
            <a:pPr algn="r" eaLnBrk="1" hangingPunct="1">
              <a:spcBef>
                <a:spcPct val="0"/>
              </a:spcBef>
            </a:pPr>
            <a:fld id="{67EACD03-FB5F-4435-923C-761600EE6478}" type="slidenum">
              <a:rPr lang="en-US" altLang="en-US" b="0">
                <a:solidFill>
                  <a:srgbClr val="000000"/>
                </a:solidFill>
                <a:latin typeface="Arial" panose="020B0604020202020204" pitchFamily="34" charset="0"/>
                <a:ea typeface="DejaVu Sans"/>
                <a:cs typeface="DejaVu Sans"/>
              </a:rPr>
              <a:pPr algn="r" eaLnBrk="1" hangingPunct="1">
                <a:spcBef>
                  <a:spcPct val="0"/>
                </a:spcBef>
              </a:pPr>
              <a:t>60</a:t>
            </a:fld>
            <a:endParaRPr lang="en-US" altLang="en-US" b="0">
              <a:solidFill>
                <a:srgbClr val="000000"/>
              </a:solidFill>
              <a:latin typeface="Arial" panose="020B0604020202020204" pitchFamily="34" charset="0"/>
              <a:ea typeface="DejaVu Sans"/>
              <a:cs typeface="DejaVu Sans"/>
            </a:endParaRPr>
          </a:p>
        </p:txBody>
      </p:sp>
      <p:sp>
        <p:nvSpPr>
          <p:cNvPr id="37892" name="Rectangle 2">
            <a:extLst>
              <a:ext uri="{FF2B5EF4-FFF2-40B4-BE49-F238E27FC236}">
                <a16:creationId xmlns:a16="http://schemas.microsoft.com/office/drawing/2014/main" xmlns="" id="{FC92292E-F17F-F3EE-AC98-C011B9F63D7A}"/>
              </a:ext>
            </a:extLst>
          </p:cNvPr>
          <p:cNvSpPr>
            <a:spLocks noGrp="1" noRot="1" noChangeAspect="1" noChangeArrowheads="1" noTextEdit="1"/>
          </p:cNvSpPr>
          <p:nvPr>
            <p:ph type="sldImg"/>
          </p:nvPr>
        </p:nvSpPr>
        <p:spPr>
          <a:solidFill>
            <a:srgbClr val="FFFFFF"/>
          </a:solidFill>
          <a:ln/>
        </p:spPr>
      </p:sp>
      <p:sp>
        <p:nvSpPr>
          <p:cNvPr id="37893" name="Rectangle 3">
            <a:extLst>
              <a:ext uri="{FF2B5EF4-FFF2-40B4-BE49-F238E27FC236}">
                <a16:creationId xmlns:a16="http://schemas.microsoft.com/office/drawing/2014/main" xmlns="" id="{6DA4C85C-40D9-62F6-ACF8-FF97B8B34A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tLang="en-US"/>
          </a:p>
        </p:txBody>
      </p:sp>
    </p:spTree>
    <p:extLst>
      <p:ext uri="{BB962C8B-B14F-4D97-AF65-F5344CB8AC3E}">
        <p14:creationId xmlns:p14="http://schemas.microsoft.com/office/powerpoint/2010/main" val="3533954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xmlns="" id="{2259B1B7-E762-54F1-08EC-29200CD28EEF}"/>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xmlns="" id="{1AA399D8-8CE7-5F28-8325-E1A25E790962}"/>
              </a:ext>
            </a:extLst>
          </p:cNvPr>
          <p:cNvSpPr>
            <a:spLocks noGrp="1" noChangeArrowheads="1"/>
          </p:cNvSpPr>
          <p:nvPr>
            <p:ph type="sldNum" sz="quarter" idx="11"/>
          </p:nvPr>
        </p:nvSpPr>
        <p:spPr>
          <a:ln/>
        </p:spPr>
        <p:txBody>
          <a:bodyPr/>
          <a:lstStyle>
            <a:lvl1pPr>
              <a:defRPr/>
            </a:lvl1pPr>
          </a:lstStyle>
          <a:p>
            <a:pPr>
              <a:defRPr/>
            </a:pPr>
            <a:r>
              <a:rPr lang="en-US"/>
              <a:t>1</a:t>
            </a:r>
          </a:p>
        </p:txBody>
      </p:sp>
    </p:spTree>
    <p:extLst>
      <p:ext uri="{BB962C8B-B14F-4D97-AF65-F5344CB8AC3E}">
        <p14:creationId xmlns:p14="http://schemas.microsoft.com/office/powerpoint/2010/main" val="191914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xmlns="" id="{843D5C06-B2AE-6054-DAB5-8068C4797389}"/>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xmlns="" id="{C7AF68CB-EDC3-BD54-3419-1F814231B82D}"/>
              </a:ext>
            </a:extLst>
          </p:cNvPr>
          <p:cNvSpPr>
            <a:spLocks noGrp="1" noChangeArrowheads="1"/>
          </p:cNvSpPr>
          <p:nvPr>
            <p:ph type="sldNum" sz="quarter" idx="11"/>
          </p:nvPr>
        </p:nvSpPr>
        <p:spPr>
          <a:ln/>
        </p:spPr>
        <p:txBody>
          <a:bodyPr/>
          <a:lstStyle>
            <a:lvl1pPr>
              <a:defRPr/>
            </a:lvl1pPr>
          </a:lstStyle>
          <a:p>
            <a:pPr>
              <a:defRPr/>
            </a:pPr>
            <a:r>
              <a:rPr lang="en-US"/>
              <a:t>1</a:t>
            </a:r>
          </a:p>
        </p:txBody>
      </p:sp>
    </p:spTree>
    <p:extLst>
      <p:ext uri="{BB962C8B-B14F-4D97-AF65-F5344CB8AC3E}">
        <p14:creationId xmlns:p14="http://schemas.microsoft.com/office/powerpoint/2010/main" val="3964779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xmlns="" id="{C56187EE-2EA3-F71A-F702-6233460583E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xmlns="" id="{5FB1347E-6945-4DB1-87D8-C745C4CCF8A2}"/>
              </a:ext>
            </a:extLst>
          </p:cNvPr>
          <p:cNvSpPr>
            <a:spLocks noGrp="1" noChangeArrowheads="1"/>
          </p:cNvSpPr>
          <p:nvPr>
            <p:ph type="sldNum" sz="quarter" idx="11"/>
          </p:nvPr>
        </p:nvSpPr>
        <p:spPr>
          <a:ln/>
        </p:spPr>
        <p:txBody>
          <a:bodyPr/>
          <a:lstStyle>
            <a:lvl1pPr>
              <a:defRPr/>
            </a:lvl1pPr>
          </a:lstStyle>
          <a:p>
            <a:pPr>
              <a:defRPr/>
            </a:pPr>
            <a:r>
              <a:rPr lang="en-US"/>
              <a:t>1</a:t>
            </a:r>
          </a:p>
        </p:txBody>
      </p:sp>
    </p:spTree>
    <p:extLst>
      <p:ext uri="{BB962C8B-B14F-4D97-AF65-F5344CB8AC3E}">
        <p14:creationId xmlns:p14="http://schemas.microsoft.com/office/powerpoint/2010/main" val="1911216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5">
            <a:extLst>
              <a:ext uri="{FF2B5EF4-FFF2-40B4-BE49-F238E27FC236}">
                <a16:creationId xmlns:a16="http://schemas.microsoft.com/office/drawing/2014/main" xmlns="" id="{9824AD8A-8B31-8A41-BCBF-ED4033FFD20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xmlns="" id="{6BFEF896-5EC6-4C81-7907-80BD2E3659CB}"/>
              </a:ext>
            </a:extLst>
          </p:cNvPr>
          <p:cNvSpPr>
            <a:spLocks noGrp="1" noChangeArrowheads="1"/>
          </p:cNvSpPr>
          <p:nvPr>
            <p:ph type="sldNum" sz="quarter" idx="11"/>
          </p:nvPr>
        </p:nvSpPr>
        <p:spPr>
          <a:ln/>
        </p:spPr>
        <p:txBody>
          <a:bodyPr/>
          <a:lstStyle>
            <a:lvl1pPr>
              <a:defRPr/>
            </a:lvl1pPr>
          </a:lstStyle>
          <a:p>
            <a:pPr>
              <a:defRPr/>
            </a:pPr>
            <a:r>
              <a:rPr lang="en-US"/>
              <a:t>1</a:t>
            </a:r>
          </a:p>
        </p:txBody>
      </p:sp>
    </p:spTree>
    <p:extLst>
      <p:ext uri="{BB962C8B-B14F-4D97-AF65-F5344CB8AC3E}">
        <p14:creationId xmlns:p14="http://schemas.microsoft.com/office/powerpoint/2010/main" val="492032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xmlns="" id="{90093A79-ACAD-AF5A-8742-02FBA294CD2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xmlns="" id="{4D3092D9-4E58-C851-CA52-ACDE8AE59C8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xmlns="" id="{C13D99E0-A4D3-BAE2-0FF6-D9B194807BE4}"/>
              </a:ext>
            </a:extLst>
          </p:cNvPr>
          <p:cNvSpPr>
            <a:spLocks noGrp="1" noChangeArrowheads="1"/>
          </p:cNvSpPr>
          <p:nvPr>
            <p:ph type="sldNum" sz="quarter" idx="12"/>
          </p:nvPr>
        </p:nvSpPr>
        <p:spPr>
          <a:ln/>
        </p:spPr>
        <p:txBody>
          <a:bodyPr/>
          <a:lstStyle>
            <a:lvl1pPr>
              <a:defRPr/>
            </a:lvl1pPr>
          </a:lstStyle>
          <a:p>
            <a:pPr>
              <a:defRPr/>
            </a:pPr>
            <a:fld id="{7C8D6553-2604-42E9-9E4A-17E7A9CD4A69}" type="slidenum">
              <a:rPr lang="en-US" altLang="en-US"/>
              <a:pPr>
                <a:defRPr/>
              </a:pPr>
              <a:t>‹#›</a:t>
            </a:fld>
            <a:endParaRPr lang="en-US" altLang="en-US"/>
          </a:p>
        </p:txBody>
      </p:sp>
    </p:spTree>
    <p:extLst>
      <p:ext uri="{BB962C8B-B14F-4D97-AF65-F5344CB8AC3E}">
        <p14:creationId xmlns:p14="http://schemas.microsoft.com/office/powerpoint/2010/main" val="3807594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10E05A99-9595-2171-FDEE-5EF808FEF14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xmlns="" id="{BF1D1DE5-0FB7-2CC7-E886-8EA2AC4257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xmlns="" id="{05ADBAA7-79B1-F0B7-A12B-7909174210C8}"/>
              </a:ext>
            </a:extLst>
          </p:cNvPr>
          <p:cNvSpPr>
            <a:spLocks noGrp="1" noChangeArrowheads="1"/>
          </p:cNvSpPr>
          <p:nvPr>
            <p:ph type="sldNum" sz="quarter" idx="12"/>
          </p:nvPr>
        </p:nvSpPr>
        <p:spPr>
          <a:ln/>
        </p:spPr>
        <p:txBody>
          <a:bodyPr/>
          <a:lstStyle>
            <a:lvl1pPr>
              <a:defRPr/>
            </a:lvl1pPr>
          </a:lstStyle>
          <a:p>
            <a:pPr>
              <a:defRPr/>
            </a:pPr>
            <a:fld id="{7781C96E-D949-4F8E-947E-1D3DB5EB8356}" type="slidenum">
              <a:rPr lang="en-US" altLang="en-US"/>
              <a:pPr>
                <a:defRPr/>
              </a:pPr>
              <a:t>‹#›</a:t>
            </a:fld>
            <a:endParaRPr lang="en-US" altLang="en-US"/>
          </a:p>
        </p:txBody>
      </p:sp>
    </p:spTree>
    <p:extLst>
      <p:ext uri="{BB962C8B-B14F-4D97-AF65-F5344CB8AC3E}">
        <p14:creationId xmlns:p14="http://schemas.microsoft.com/office/powerpoint/2010/main" val="11671406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xmlns="" id="{EB859ED5-FC0F-BA65-2ABC-B454BCD9C9A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xmlns="" id="{DA694968-6F32-C272-CDF5-3DF3FC5E78B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xmlns="" id="{43773CE5-E7E6-B2E1-FFB7-7E02C639A3C8}"/>
              </a:ext>
            </a:extLst>
          </p:cNvPr>
          <p:cNvSpPr>
            <a:spLocks noGrp="1" noChangeArrowheads="1"/>
          </p:cNvSpPr>
          <p:nvPr>
            <p:ph type="sldNum" sz="quarter" idx="12"/>
          </p:nvPr>
        </p:nvSpPr>
        <p:spPr>
          <a:ln/>
        </p:spPr>
        <p:txBody>
          <a:bodyPr/>
          <a:lstStyle>
            <a:lvl1pPr>
              <a:defRPr/>
            </a:lvl1pPr>
          </a:lstStyle>
          <a:p>
            <a:pPr>
              <a:defRPr/>
            </a:pPr>
            <a:fld id="{11539969-3677-4A1A-A451-305D0AFEF240}" type="slidenum">
              <a:rPr lang="en-US" altLang="en-US"/>
              <a:pPr>
                <a:defRPr/>
              </a:pPr>
              <a:t>‹#›</a:t>
            </a:fld>
            <a:endParaRPr lang="en-US" altLang="en-US"/>
          </a:p>
        </p:txBody>
      </p:sp>
    </p:spTree>
    <p:extLst>
      <p:ext uri="{BB962C8B-B14F-4D97-AF65-F5344CB8AC3E}">
        <p14:creationId xmlns:p14="http://schemas.microsoft.com/office/powerpoint/2010/main" val="1623641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xmlns="" id="{DD187B69-72E1-E821-CEE7-DAE3C34FD3A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xmlns="" id="{4E3C074B-E926-8C14-A62C-F588E486278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xmlns="" id="{9B156879-340A-545E-AC10-46F17B78246A}"/>
              </a:ext>
            </a:extLst>
          </p:cNvPr>
          <p:cNvSpPr>
            <a:spLocks noGrp="1" noChangeArrowheads="1"/>
          </p:cNvSpPr>
          <p:nvPr>
            <p:ph type="sldNum" sz="quarter" idx="12"/>
          </p:nvPr>
        </p:nvSpPr>
        <p:spPr>
          <a:ln/>
        </p:spPr>
        <p:txBody>
          <a:bodyPr/>
          <a:lstStyle>
            <a:lvl1pPr>
              <a:defRPr/>
            </a:lvl1pPr>
          </a:lstStyle>
          <a:p>
            <a:pPr>
              <a:defRPr/>
            </a:pPr>
            <a:fld id="{49DAF22E-81EF-4651-B25E-657B742453E5}" type="slidenum">
              <a:rPr lang="en-US" altLang="en-US"/>
              <a:pPr>
                <a:defRPr/>
              </a:pPr>
              <a:t>‹#›</a:t>
            </a:fld>
            <a:endParaRPr lang="en-US" altLang="en-US"/>
          </a:p>
        </p:txBody>
      </p:sp>
    </p:spTree>
    <p:extLst>
      <p:ext uri="{BB962C8B-B14F-4D97-AF65-F5344CB8AC3E}">
        <p14:creationId xmlns:p14="http://schemas.microsoft.com/office/powerpoint/2010/main" val="14051688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xmlns="" id="{F5D893AE-515B-B618-C269-8EC2C39A7B3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xmlns="" id="{15B60ED6-ABF1-72E9-A378-14C6D36A355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xmlns="" id="{5B6221E1-1147-3B9F-2276-F167D52CC2BA}"/>
              </a:ext>
            </a:extLst>
          </p:cNvPr>
          <p:cNvSpPr>
            <a:spLocks noGrp="1" noChangeArrowheads="1"/>
          </p:cNvSpPr>
          <p:nvPr>
            <p:ph type="sldNum" sz="quarter" idx="12"/>
          </p:nvPr>
        </p:nvSpPr>
        <p:spPr>
          <a:ln/>
        </p:spPr>
        <p:txBody>
          <a:bodyPr/>
          <a:lstStyle>
            <a:lvl1pPr>
              <a:defRPr/>
            </a:lvl1pPr>
          </a:lstStyle>
          <a:p>
            <a:pPr>
              <a:defRPr/>
            </a:pPr>
            <a:fld id="{1ABC2930-DA80-4355-94C1-700FD67EA59D}" type="slidenum">
              <a:rPr lang="en-US" altLang="en-US"/>
              <a:pPr>
                <a:defRPr/>
              </a:pPr>
              <a:t>‹#›</a:t>
            </a:fld>
            <a:endParaRPr lang="en-US" altLang="en-US"/>
          </a:p>
        </p:txBody>
      </p:sp>
    </p:spTree>
    <p:extLst>
      <p:ext uri="{BB962C8B-B14F-4D97-AF65-F5344CB8AC3E}">
        <p14:creationId xmlns:p14="http://schemas.microsoft.com/office/powerpoint/2010/main" val="2102831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xmlns="" id="{46A5D310-3D13-61E0-5814-8768553DFD97}"/>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xmlns="" id="{BF0260A4-18E1-6332-A6F9-92A771B6AD4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xmlns="" id="{1557AB16-6D38-E9B8-D6C8-1CA6A09C7A34}"/>
              </a:ext>
            </a:extLst>
          </p:cNvPr>
          <p:cNvSpPr>
            <a:spLocks noGrp="1" noChangeArrowheads="1"/>
          </p:cNvSpPr>
          <p:nvPr>
            <p:ph type="sldNum" sz="quarter" idx="12"/>
          </p:nvPr>
        </p:nvSpPr>
        <p:spPr>
          <a:ln/>
        </p:spPr>
        <p:txBody>
          <a:bodyPr/>
          <a:lstStyle>
            <a:lvl1pPr>
              <a:defRPr/>
            </a:lvl1pPr>
          </a:lstStyle>
          <a:p>
            <a:pPr>
              <a:defRPr/>
            </a:pPr>
            <a:fld id="{1CF717F0-772A-4B5B-BBBF-B3010892DA46}" type="slidenum">
              <a:rPr lang="en-US" altLang="en-US"/>
              <a:pPr>
                <a:defRPr/>
              </a:pPr>
              <a:t>‹#›</a:t>
            </a:fld>
            <a:endParaRPr lang="en-US" altLang="en-US"/>
          </a:p>
        </p:txBody>
      </p:sp>
    </p:spTree>
    <p:extLst>
      <p:ext uri="{BB962C8B-B14F-4D97-AF65-F5344CB8AC3E}">
        <p14:creationId xmlns:p14="http://schemas.microsoft.com/office/powerpoint/2010/main" val="3193705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7BFA902A-5B42-4F54-DF19-1846DF172749}"/>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xmlns="" id="{83BE5F29-F1E4-080E-4FC8-0B18BAF943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xmlns="" id="{5EAF57BA-44DF-6CFF-7E74-CAA34EEE2704}"/>
              </a:ext>
            </a:extLst>
          </p:cNvPr>
          <p:cNvSpPr>
            <a:spLocks noGrp="1" noChangeArrowheads="1"/>
          </p:cNvSpPr>
          <p:nvPr>
            <p:ph type="sldNum" sz="quarter" idx="12"/>
          </p:nvPr>
        </p:nvSpPr>
        <p:spPr>
          <a:ln/>
        </p:spPr>
        <p:txBody>
          <a:bodyPr/>
          <a:lstStyle>
            <a:lvl1pPr>
              <a:defRPr/>
            </a:lvl1pPr>
          </a:lstStyle>
          <a:p>
            <a:pPr>
              <a:defRPr/>
            </a:pPr>
            <a:fld id="{83DBEB7D-E91F-4205-96AF-9EFBCD4C9EAA}" type="slidenum">
              <a:rPr lang="en-US" altLang="en-US"/>
              <a:pPr>
                <a:defRPr/>
              </a:pPr>
              <a:t>‹#›</a:t>
            </a:fld>
            <a:endParaRPr lang="en-US" altLang="en-US"/>
          </a:p>
        </p:txBody>
      </p:sp>
    </p:spTree>
    <p:extLst>
      <p:ext uri="{BB962C8B-B14F-4D97-AF65-F5344CB8AC3E}">
        <p14:creationId xmlns:p14="http://schemas.microsoft.com/office/powerpoint/2010/main" val="208259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xmlns="" id="{2D973246-5890-3C81-57F0-9CEFD0B88AB9}"/>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xmlns="" id="{422AE90C-3CF1-5C58-F6BB-7304636FC5DF}"/>
              </a:ext>
            </a:extLst>
          </p:cNvPr>
          <p:cNvSpPr>
            <a:spLocks noGrp="1" noChangeArrowheads="1"/>
          </p:cNvSpPr>
          <p:nvPr>
            <p:ph type="sldNum" sz="quarter" idx="11"/>
          </p:nvPr>
        </p:nvSpPr>
        <p:spPr>
          <a:ln/>
        </p:spPr>
        <p:txBody>
          <a:bodyPr/>
          <a:lstStyle>
            <a:lvl1pPr>
              <a:defRPr/>
            </a:lvl1pPr>
          </a:lstStyle>
          <a:p>
            <a:pPr>
              <a:defRPr/>
            </a:pPr>
            <a:r>
              <a:rPr lang="en-US"/>
              <a:t>1</a:t>
            </a:r>
          </a:p>
        </p:txBody>
      </p:sp>
    </p:spTree>
    <p:extLst>
      <p:ext uri="{BB962C8B-B14F-4D97-AF65-F5344CB8AC3E}">
        <p14:creationId xmlns:p14="http://schemas.microsoft.com/office/powerpoint/2010/main" val="2520054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xmlns="" id="{62427CBA-92DC-F0CD-59CC-2F917A33D8F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xmlns="" id="{2F209DD4-AB20-D1D5-3FF9-6749463398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xmlns="" id="{ECDF6F99-ED74-A18D-3742-F354821E3B16}"/>
              </a:ext>
            </a:extLst>
          </p:cNvPr>
          <p:cNvSpPr>
            <a:spLocks noGrp="1" noChangeArrowheads="1"/>
          </p:cNvSpPr>
          <p:nvPr>
            <p:ph type="sldNum" sz="quarter" idx="12"/>
          </p:nvPr>
        </p:nvSpPr>
        <p:spPr>
          <a:ln/>
        </p:spPr>
        <p:txBody>
          <a:bodyPr/>
          <a:lstStyle>
            <a:lvl1pPr>
              <a:defRPr/>
            </a:lvl1pPr>
          </a:lstStyle>
          <a:p>
            <a:pPr>
              <a:defRPr/>
            </a:pPr>
            <a:fld id="{E70201D2-267B-4EDA-9CDC-F9EC0388F2B8}" type="slidenum">
              <a:rPr lang="en-US" altLang="en-US"/>
              <a:pPr>
                <a:defRPr/>
              </a:pPr>
              <a:t>‹#›</a:t>
            </a:fld>
            <a:endParaRPr lang="en-US" altLang="en-US"/>
          </a:p>
        </p:txBody>
      </p:sp>
    </p:spTree>
    <p:extLst>
      <p:ext uri="{BB962C8B-B14F-4D97-AF65-F5344CB8AC3E}">
        <p14:creationId xmlns:p14="http://schemas.microsoft.com/office/powerpoint/2010/main" val="1050036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xmlns="" id="{9988D275-0807-751F-0ED5-CF86BB78718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xmlns="" id="{653E60A7-5459-71C1-0675-19844E25BD6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xmlns="" id="{6120562D-4B36-7C57-A610-A0CEF0ED038A}"/>
              </a:ext>
            </a:extLst>
          </p:cNvPr>
          <p:cNvSpPr>
            <a:spLocks noGrp="1" noChangeArrowheads="1"/>
          </p:cNvSpPr>
          <p:nvPr>
            <p:ph type="sldNum" sz="quarter" idx="12"/>
          </p:nvPr>
        </p:nvSpPr>
        <p:spPr>
          <a:ln/>
        </p:spPr>
        <p:txBody>
          <a:bodyPr/>
          <a:lstStyle>
            <a:lvl1pPr>
              <a:defRPr/>
            </a:lvl1pPr>
          </a:lstStyle>
          <a:p>
            <a:pPr>
              <a:defRPr/>
            </a:pPr>
            <a:fld id="{08BF36B4-7794-464F-80B2-8C046EB39572}" type="slidenum">
              <a:rPr lang="en-US" altLang="en-US"/>
              <a:pPr>
                <a:defRPr/>
              </a:pPr>
              <a:t>‹#›</a:t>
            </a:fld>
            <a:endParaRPr lang="en-US" altLang="en-US"/>
          </a:p>
        </p:txBody>
      </p:sp>
    </p:spTree>
    <p:extLst>
      <p:ext uri="{BB962C8B-B14F-4D97-AF65-F5344CB8AC3E}">
        <p14:creationId xmlns:p14="http://schemas.microsoft.com/office/powerpoint/2010/main" val="13887787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BFC4F12F-DF28-459F-BD21-3F84F0E4546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xmlns="" id="{D7FCE26B-BF0B-3E74-4F18-843C46D677F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xmlns="" id="{C3154D41-2968-B174-F457-E811496F4DB8}"/>
              </a:ext>
            </a:extLst>
          </p:cNvPr>
          <p:cNvSpPr>
            <a:spLocks noGrp="1" noChangeArrowheads="1"/>
          </p:cNvSpPr>
          <p:nvPr>
            <p:ph type="sldNum" sz="quarter" idx="12"/>
          </p:nvPr>
        </p:nvSpPr>
        <p:spPr>
          <a:ln/>
        </p:spPr>
        <p:txBody>
          <a:bodyPr/>
          <a:lstStyle>
            <a:lvl1pPr>
              <a:defRPr/>
            </a:lvl1pPr>
          </a:lstStyle>
          <a:p>
            <a:pPr>
              <a:defRPr/>
            </a:pPr>
            <a:fld id="{F6E121F7-EA7F-48C1-B166-C50068398467}" type="slidenum">
              <a:rPr lang="en-US" altLang="en-US"/>
              <a:pPr>
                <a:defRPr/>
              </a:pPr>
              <a:t>‹#›</a:t>
            </a:fld>
            <a:endParaRPr lang="en-US" altLang="en-US"/>
          </a:p>
        </p:txBody>
      </p:sp>
    </p:spTree>
    <p:extLst>
      <p:ext uri="{BB962C8B-B14F-4D97-AF65-F5344CB8AC3E}">
        <p14:creationId xmlns:p14="http://schemas.microsoft.com/office/powerpoint/2010/main" val="38652888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4C15DA51-6D4A-E7F8-7DA8-774A6509D4A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xmlns="" id="{26239240-14A3-692C-41A6-19489F80D6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xmlns="" id="{C952105C-76C9-FCF2-02DB-B5F9BB7DB6AF}"/>
              </a:ext>
            </a:extLst>
          </p:cNvPr>
          <p:cNvSpPr>
            <a:spLocks noGrp="1" noChangeArrowheads="1"/>
          </p:cNvSpPr>
          <p:nvPr>
            <p:ph type="sldNum" sz="quarter" idx="12"/>
          </p:nvPr>
        </p:nvSpPr>
        <p:spPr>
          <a:ln/>
        </p:spPr>
        <p:txBody>
          <a:bodyPr/>
          <a:lstStyle>
            <a:lvl1pPr>
              <a:defRPr/>
            </a:lvl1pPr>
          </a:lstStyle>
          <a:p>
            <a:pPr>
              <a:defRPr/>
            </a:pPr>
            <a:fld id="{6B66CAED-FE9B-4A8B-9E87-CE77C5A55385}" type="slidenum">
              <a:rPr lang="en-US" altLang="en-US"/>
              <a:pPr>
                <a:defRPr/>
              </a:pPr>
              <a:t>‹#›</a:t>
            </a:fld>
            <a:endParaRPr lang="en-US" altLang="en-US"/>
          </a:p>
        </p:txBody>
      </p:sp>
    </p:spTree>
    <p:extLst>
      <p:ext uri="{BB962C8B-B14F-4D97-AF65-F5344CB8AC3E}">
        <p14:creationId xmlns:p14="http://schemas.microsoft.com/office/powerpoint/2010/main" val="3803353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xmlns="" id="{67154EF0-4821-2900-D1DC-2C8480678C3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xmlns="" id="{CDE49710-B3B1-3612-5B7F-098382F6EDA5}"/>
              </a:ext>
            </a:extLst>
          </p:cNvPr>
          <p:cNvSpPr>
            <a:spLocks noGrp="1" noChangeArrowheads="1"/>
          </p:cNvSpPr>
          <p:nvPr>
            <p:ph type="sldNum" sz="quarter" idx="11"/>
          </p:nvPr>
        </p:nvSpPr>
        <p:spPr>
          <a:ln/>
        </p:spPr>
        <p:txBody>
          <a:bodyPr/>
          <a:lstStyle>
            <a:lvl1pPr>
              <a:defRPr/>
            </a:lvl1pPr>
          </a:lstStyle>
          <a:p>
            <a:pPr>
              <a:defRPr/>
            </a:pPr>
            <a:r>
              <a:rPr lang="en-US"/>
              <a:t>1</a:t>
            </a:r>
          </a:p>
        </p:txBody>
      </p:sp>
    </p:spTree>
    <p:extLst>
      <p:ext uri="{BB962C8B-B14F-4D97-AF65-F5344CB8AC3E}">
        <p14:creationId xmlns:p14="http://schemas.microsoft.com/office/powerpoint/2010/main" val="2524038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xmlns="" id="{BB8C3F1C-84CD-B01E-B517-B3656EACAF9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xmlns="" id="{BEBFA480-EBBC-F1B5-2301-32773813D874}"/>
              </a:ext>
            </a:extLst>
          </p:cNvPr>
          <p:cNvSpPr>
            <a:spLocks noGrp="1" noChangeArrowheads="1"/>
          </p:cNvSpPr>
          <p:nvPr>
            <p:ph type="sldNum" sz="quarter" idx="11"/>
          </p:nvPr>
        </p:nvSpPr>
        <p:spPr>
          <a:ln/>
        </p:spPr>
        <p:txBody>
          <a:bodyPr/>
          <a:lstStyle>
            <a:lvl1pPr>
              <a:defRPr/>
            </a:lvl1pPr>
          </a:lstStyle>
          <a:p>
            <a:pPr>
              <a:defRPr/>
            </a:pPr>
            <a:r>
              <a:rPr lang="en-US"/>
              <a:t>1</a:t>
            </a:r>
          </a:p>
        </p:txBody>
      </p:sp>
    </p:spTree>
    <p:extLst>
      <p:ext uri="{BB962C8B-B14F-4D97-AF65-F5344CB8AC3E}">
        <p14:creationId xmlns:p14="http://schemas.microsoft.com/office/powerpoint/2010/main" val="588414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xmlns="" id="{B40D7AC4-A803-581E-A6B2-7860FB91427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xmlns="" id="{297A4DBA-3690-19D7-EAAB-AF620B2FA42F}"/>
              </a:ext>
            </a:extLst>
          </p:cNvPr>
          <p:cNvSpPr>
            <a:spLocks noGrp="1" noChangeArrowheads="1"/>
          </p:cNvSpPr>
          <p:nvPr>
            <p:ph type="sldNum" sz="quarter" idx="11"/>
          </p:nvPr>
        </p:nvSpPr>
        <p:spPr>
          <a:ln/>
        </p:spPr>
        <p:txBody>
          <a:bodyPr/>
          <a:lstStyle>
            <a:lvl1pPr>
              <a:defRPr/>
            </a:lvl1pPr>
          </a:lstStyle>
          <a:p>
            <a:pPr>
              <a:defRPr/>
            </a:pPr>
            <a:r>
              <a:rPr lang="en-US"/>
              <a:t>1</a:t>
            </a:r>
          </a:p>
        </p:txBody>
      </p:sp>
    </p:spTree>
    <p:extLst>
      <p:ext uri="{BB962C8B-B14F-4D97-AF65-F5344CB8AC3E}">
        <p14:creationId xmlns:p14="http://schemas.microsoft.com/office/powerpoint/2010/main" val="3063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xmlns="" id="{FB62A0FD-8A55-E780-BA1B-838166A4E4D9}"/>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xmlns="" id="{9FDF2F4F-0DC2-7C79-285C-E5911B93F792}"/>
              </a:ext>
            </a:extLst>
          </p:cNvPr>
          <p:cNvSpPr>
            <a:spLocks noGrp="1" noChangeArrowheads="1"/>
          </p:cNvSpPr>
          <p:nvPr>
            <p:ph type="sldNum" sz="quarter" idx="11"/>
          </p:nvPr>
        </p:nvSpPr>
        <p:spPr>
          <a:ln/>
        </p:spPr>
        <p:txBody>
          <a:bodyPr/>
          <a:lstStyle>
            <a:lvl1pPr>
              <a:defRPr/>
            </a:lvl1pPr>
          </a:lstStyle>
          <a:p>
            <a:pPr>
              <a:defRPr/>
            </a:pPr>
            <a:r>
              <a:rPr lang="en-US"/>
              <a:t>1</a:t>
            </a:r>
          </a:p>
        </p:txBody>
      </p:sp>
    </p:spTree>
    <p:extLst>
      <p:ext uri="{BB962C8B-B14F-4D97-AF65-F5344CB8AC3E}">
        <p14:creationId xmlns:p14="http://schemas.microsoft.com/office/powerpoint/2010/main" val="2819938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xmlns="" id="{3C266B30-3FF1-733C-2999-A888CFEEA85B}"/>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xmlns="" id="{AC814A11-BBBA-7EBD-598F-0CA75B7D1F9C}"/>
              </a:ext>
            </a:extLst>
          </p:cNvPr>
          <p:cNvSpPr>
            <a:spLocks noGrp="1" noChangeArrowheads="1"/>
          </p:cNvSpPr>
          <p:nvPr>
            <p:ph type="sldNum" sz="quarter" idx="11"/>
          </p:nvPr>
        </p:nvSpPr>
        <p:spPr>
          <a:ln/>
        </p:spPr>
        <p:txBody>
          <a:bodyPr/>
          <a:lstStyle>
            <a:lvl1pPr>
              <a:defRPr/>
            </a:lvl1pPr>
          </a:lstStyle>
          <a:p>
            <a:pPr>
              <a:defRPr/>
            </a:pPr>
            <a:r>
              <a:rPr lang="en-US"/>
              <a:t>1</a:t>
            </a:r>
          </a:p>
        </p:txBody>
      </p:sp>
    </p:spTree>
    <p:extLst>
      <p:ext uri="{BB962C8B-B14F-4D97-AF65-F5344CB8AC3E}">
        <p14:creationId xmlns:p14="http://schemas.microsoft.com/office/powerpoint/2010/main" val="2401174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xmlns="" id="{519FA711-C616-084F-878C-565997C69CC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xmlns="" id="{3796DA69-10D5-3F7A-F7BB-62180E3380AF}"/>
              </a:ext>
            </a:extLst>
          </p:cNvPr>
          <p:cNvSpPr>
            <a:spLocks noGrp="1" noChangeArrowheads="1"/>
          </p:cNvSpPr>
          <p:nvPr>
            <p:ph type="sldNum" sz="quarter" idx="11"/>
          </p:nvPr>
        </p:nvSpPr>
        <p:spPr>
          <a:ln/>
        </p:spPr>
        <p:txBody>
          <a:bodyPr/>
          <a:lstStyle>
            <a:lvl1pPr>
              <a:defRPr/>
            </a:lvl1pPr>
          </a:lstStyle>
          <a:p>
            <a:pPr>
              <a:defRPr/>
            </a:pPr>
            <a:r>
              <a:rPr lang="en-US"/>
              <a:t>1</a:t>
            </a:r>
          </a:p>
        </p:txBody>
      </p:sp>
    </p:spTree>
    <p:extLst>
      <p:ext uri="{BB962C8B-B14F-4D97-AF65-F5344CB8AC3E}">
        <p14:creationId xmlns:p14="http://schemas.microsoft.com/office/powerpoint/2010/main" val="3122607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xmlns="" id="{EA448AE3-4BD3-B6FB-1B94-AFFF6027FE89}"/>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xmlns="" id="{D90F8225-0955-BE0F-481C-BC9D1A8AF2F3}"/>
              </a:ext>
            </a:extLst>
          </p:cNvPr>
          <p:cNvSpPr>
            <a:spLocks noGrp="1" noChangeArrowheads="1"/>
          </p:cNvSpPr>
          <p:nvPr>
            <p:ph type="sldNum" sz="quarter" idx="11"/>
          </p:nvPr>
        </p:nvSpPr>
        <p:spPr>
          <a:ln/>
        </p:spPr>
        <p:txBody>
          <a:bodyPr/>
          <a:lstStyle>
            <a:lvl1pPr>
              <a:defRPr/>
            </a:lvl1pPr>
          </a:lstStyle>
          <a:p>
            <a:pPr>
              <a:defRPr/>
            </a:pPr>
            <a:r>
              <a:rPr lang="en-US"/>
              <a:t>1</a:t>
            </a:r>
          </a:p>
        </p:txBody>
      </p:sp>
    </p:spTree>
    <p:extLst>
      <p:ext uri="{BB962C8B-B14F-4D97-AF65-F5344CB8AC3E}">
        <p14:creationId xmlns:p14="http://schemas.microsoft.com/office/powerpoint/2010/main" val="954584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D6AD94CF-C0FA-E627-F998-6A6600536F0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OFFLINE HANDWRITTEN CHARACTER RECOGINITION SYSTEM</a:t>
            </a:r>
          </a:p>
        </p:txBody>
      </p:sp>
      <p:sp>
        <p:nvSpPr>
          <p:cNvPr id="1027" name="Rectangle 3">
            <a:extLst>
              <a:ext uri="{FF2B5EF4-FFF2-40B4-BE49-F238E27FC236}">
                <a16:creationId xmlns:a16="http://schemas.microsoft.com/office/drawing/2014/main" xmlns="" id="{43C89CFB-DC03-3C11-4966-0A856B4BFE3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xmlns="" id="{6DBEEBC7-933F-C332-87B1-4099A0E53865}"/>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buFontTx/>
              <a:buNone/>
              <a:defRPr sz="1400" b="0">
                <a:solidFill>
                  <a:srgbClr val="0000FF"/>
                </a:solidFill>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xmlns="" id="{18491633-9B09-A0F1-58F5-B35E27D6B9C1}"/>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FontTx/>
              <a:buNone/>
              <a:defRPr sz="1400" b="0">
                <a:latin typeface="+mn-lt"/>
                <a:cs typeface="+mn-cs"/>
              </a:defRPr>
            </a:lvl1pPr>
          </a:lstStyle>
          <a:p>
            <a:pPr>
              <a:defRPr/>
            </a:pPr>
            <a:r>
              <a:rPr lang="en-US"/>
              <a:t>1</a:t>
            </a:r>
          </a:p>
        </p:txBody>
      </p:sp>
      <p:sp>
        <p:nvSpPr>
          <p:cNvPr id="2" name="Line 7">
            <a:extLst>
              <a:ext uri="{FF2B5EF4-FFF2-40B4-BE49-F238E27FC236}">
                <a16:creationId xmlns:a16="http://schemas.microsoft.com/office/drawing/2014/main" xmlns="" id="{311C03F1-235C-26D9-5A58-BC19C56D8B2C}"/>
              </a:ext>
            </a:extLst>
          </p:cNvPr>
          <p:cNvSpPr>
            <a:spLocks noChangeShapeType="1"/>
          </p:cNvSpPr>
          <p:nvPr userDrawn="1"/>
        </p:nvSpPr>
        <p:spPr bwMode="auto">
          <a:xfrm>
            <a:off x="685800" y="990600"/>
            <a:ext cx="8458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1031" name="Text Box 9">
            <a:extLst>
              <a:ext uri="{FF2B5EF4-FFF2-40B4-BE49-F238E27FC236}">
                <a16:creationId xmlns:a16="http://schemas.microsoft.com/office/drawing/2014/main" xmlns="" id="{458CFDA8-D091-C629-E3E4-A50FEC03DEF7}"/>
              </a:ext>
            </a:extLst>
          </p:cNvPr>
          <p:cNvSpPr txBox="1">
            <a:spLocks noChangeArrowheads="1"/>
          </p:cNvSpPr>
          <p:nvPr userDrawn="1"/>
        </p:nvSpPr>
        <p:spPr bwMode="auto">
          <a:xfrm>
            <a:off x="914400" y="6248400"/>
            <a:ext cx="1981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a:defRPr sz="1200" b="1">
                <a:solidFill>
                  <a:schemeClr val="tx1"/>
                </a:solidFill>
                <a:latin typeface="Verdana" panose="020B0604030504040204" pitchFamily="34" charset="0"/>
                <a:cs typeface="Arial" panose="020B0604020202020204" pitchFamily="34" charset="0"/>
              </a:defRPr>
            </a:lvl1pPr>
            <a:lvl2pPr marL="742950" indent="-285750">
              <a:defRPr sz="1200" b="1">
                <a:solidFill>
                  <a:schemeClr val="tx1"/>
                </a:solidFill>
                <a:latin typeface="Verdana" panose="020B0604030504040204" pitchFamily="34" charset="0"/>
                <a:cs typeface="Arial" panose="020B0604020202020204" pitchFamily="34" charset="0"/>
              </a:defRPr>
            </a:lvl2pPr>
            <a:lvl3pPr marL="1143000" indent="-228600">
              <a:defRPr sz="1200" b="1">
                <a:solidFill>
                  <a:schemeClr val="tx1"/>
                </a:solidFill>
                <a:latin typeface="Verdana" panose="020B0604030504040204" pitchFamily="34" charset="0"/>
                <a:cs typeface="Arial" panose="020B0604020202020204" pitchFamily="34" charset="0"/>
              </a:defRPr>
            </a:lvl3pPr>
            <a:lvl4pPr marL="1600200" indent="-228600">
              <a:defRPr sz="1200" b="1">
                <a:solidFill>
                  <a:schemeClr val="tx1"/>
                </a:solidFill>
                <a:latin typeface="Verdana" panose="020B0604030504040204" pitchFamily="34" charset="0"/>
                <a:cs typeface="Arial" panose="020B0604020202020204" pitchFamily="34" charset="0"/>
              </a:defRPr>
            </a:lvl4pPr>
            <a:lvl5pPr marL="2057400" indent="-228600">
              <a:defRPr sz="1200"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sz="1200"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sz="1200"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sz="1200"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sz="1200" b="1">
                <a:solidFill>
                  <a:schemeClr val="tx1"/>
                </a:solidFill>
                <a:latin typeface="Verdana" panose="020B0604030504040204" pitchFamily="34" charset="0"/>
                <a:cs typeface="Arial" panose="020B0604020202020204" pitchFamily="34" charset="0"/>
              </a:defRPr>
            </a:lvl9pPr>
          </a:lstStyle>
          <a:p>
            <a:pPr eaLnBrk="1" hangingPunct="1">
              <a:spcBef>
                <a:spcPct val="50000"/>
              </a:spcBef>
              <a:buFontTx/>
              <a:buChar char="•"/>
            </a:pPr>
            <a:endParaRPr lang="en-US" altLang="en-US"/>
          </a:p>
        </p:txBody>
      </p:sp>
      <p:sp>
        <p:nvSpPr>
          <p:cNvPr id="1032" name="Text Box 10">
            <a:extLst>
              <a:ext uri="{FF2B5EF4-FFF2-40B4-BE49-F238E27FC236}">
                <a16:creationId xmlns:a16="http://schemas.microsoft.com/office/drawing/2014/main" xmlns="" id="{4069A206-45D2-E58E-379F-F4FAE2831E52}"/>
              </a:ext>
            </a:extLst>
          </p:cNvPr>
          <p:cNvSpPr txBox="1">
            <a:spLocks noChangeArrowheads="1"/>
          </p:cNvSpPr>
          <p:nvPr userDrawn="1"/>
        </p:nvSpPr>
        <p:spPr bwMode="auto">
          <a:xfrm>
            <a:off x="457200" y="6324600"/>
            <a:ext cx="2895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a:defRPr sz="1200" b="1">
                <a:solidFill>
                  <a:schemeClr val="tx1"/>
                </a:solidFill>
                <a:latin typeface="Verdana" panose="020B0604030504040204" pitchFamily="34" charset="0"/>
                <a:cs typeface="Arial" panose="020B0604020202020204" pitchFamily="34" charset="0"/>
              </a:defRPr>
            </a:lvl1pPr>
            <a:lvl2pPr marL="742950" indent="-285750">
              <a:defRPr sz="1200" b="1">
                <a:solidFill>
                  <a:schemeClr val="tx1"/>
                </a:solidFill>
                <a:latin typeface="Verdana" panose="020B0604030504040204" pitchFamily="34" charset="0"/>
                <a:cs typeface="Arial" panose="020B0604020202020204" pitchFamily="34" charset="0"/>
              </a:defRPr>
            </a:lvl2pPr>
            <a:lvl3pPr marL="1143000" indent="-228600">
              <a:defRPr sz="1200" b="1">
                <a:solidFill>
                  <a:schemeClr val="tx1"/>
                </a:solidFill>
                <a:latin typeface="Verdana" panose="020B0604030504040204" pitchFamily="34" charset="0"/>
                <a:cs typeface="Arial" panose="020B0604020202020204" pitchFamily="34" charset="0"/>
              </a:defRPr>
            </a:lvl3pPr>
            <a:lvl4pPr marL="1600200" indent="-228600">
              <a:defRPr sz="1200" b="1">
                <a:solidFill>
                  <a:schemeClr val="tx1"/>
                </a:solidFill>
                <a:latin typeface="Verdana" panose="020B0604030504040204" pitchFamily="34" charset="0"/>
                <a:cs typeface="Arial" panose="020B0604020202020204" pitchFamily="34" charset="0"/>
              </a:defRPr>
            </a:lvl4pPr>
            <a:lvl5pPr marL="2057400" indent="-228600">
              <a:defRPr sz="1200"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sz="1200"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sz="1200"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sz="1200"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sz="1200" b="1">
                <a:solidFill>
                  <a:schemeClr val="tx1"/>
                </a:solidFill>
                <a:latin typeface="Verdana" panose="020B0604030504040204" pitchFamily="34" charset="0"/>
                <a:cs typeface="Arial" panose="020B0604020202020204" pitchFamily="34" charset="0"/>
              </a:defRPr>
            </a:lvl9pPr>
          </a:lstStyle>
          <a:p>
            <a:pPr eaLnBrk="1" hangingPunct="1">
              <a:spcBef>
                <a:spcPct val="50000"/>
              </a:spcBef>
            </a:pPr>
            <a:fld id="{EFCCCD80-4CFA-4E84-A5F6-3239B11D673A}" type="datetime3">
              <a:rPr lang="en-US" altLang="en-US">
                <a:solidFill>
                  <a:srgbClr val="0000FF"/>
                </a:solidFill>
              </a:rPr>
              <a:pPr eaLnBrk="1" hangingPunct="1">
                <a:spcBef>
                  <a:spcPct val="50000"/>
                </a:spcBef>
              </a:pPr>
              <a:t>10 May 2023</a:t>
            </a:fld>
            <a:endParaRPr lang="en-US" altLang="en-US">
              <a:solidFill>
                <a:srgbClr val="0000FF"/>
              </a:solidFill>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p:zoom/>
  </p:transition>
  <p:hf sldNum="0" hdr="0" ftr="0" dt="0"/>
  <p:txStyles>
    <p:title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xmlns="" id="{87C6E578-6FF2-5925-66AE-F19B1B670728}"/>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a:extLst>
              <a:ext uri="{FF2B5EF4-FFF2-40B4-BE49-F238E27FC236}">
                <a16:creationId xmlns:a16="http://schemas.microsoft.com/office/drawing/2014/main" xmlns="" id="{3284B0DE-ED04-0A1E-CA04-08FFA41872AA}"/>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2228" name="Rectangle 4">
            <a:extLst>
              <a:ext uri="{FF2B5EF4-FFF2-40B4-BE49-F238E27FC236}">
                <a16:creationId xmlns:a16="http://schemas.microsoft.com/office/drawing/2014/main" xmlns="" id="{298C1EA3-F2D2-88E9-9032-19F5F41F32C1}"/>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FontTx/>
              <a:buNone/>
              <a:defRPr sz="1400" b="0">
                <a:latin typeface="Times New Roman" pitchFamily="18" charset="0"/>
                <a:cs typeface="+mn-cs"/>
              </a:defRPr>
            </a:lvl1pPr>
          </a:lstStyle>
          <a:p>
            <a:pPr>
              <a:defRPr/>
            </a:pPr>
            <a:endParaRPr lang="en-US"/>
          </a:p>
        </p:txBody>
      </p:sp>
      <p:sp>
        <p:nvSpPr>
          <p:cNvPr id="52229" name="Rectangle 5">
            <a:extLst>
              <a:ext uri="{FF2B5EF4-FFF2-40B4-BE49-F238E27FC236}">
                <a16:creationId xmlns:a16="http://schemas.microsoft.com/office/drawing/2014/main" xmlns="" id="{7F33CE96-666C-CB0C-6302-E2D15FE37AD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buFontTx/>
              <a:buNone/>
              <a:defRPr sz="1400" b="0">
                <a:latin typeface="Times New Roman" pitchFamily="18" charset="0"/>
                <a:cs typeface="+mn-cs"/>
              </a:defRPr>
            </a:lvl1pPr>
          </a:lstStyle>
          <a:p>
            <a:pPr>
              <a:defRPr/>
            </a:pPr>
            <a:endParaRPr lang="en-US"/>
          </a:p>
        </p:txBody>
      </p:sp>
      <p:sp>
        <p:nvSpPr>
          <p:cNvPr id="52230" name="Rectangle 6">
            <a:extLst>
              <a:ext uri="{FF2B5EF4-FFF2-40B4-BE49-F238E27FC236}">
                <a16:creationId xmlns:a16="http://schemas.microsoft.com/office/drawing/2014/main" xmlns="" id="{56CC7D9C-4E0B-F37C-E8D1-E63D80D6679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smtClean="0">
                <a:latin typeface="Times New Roman" panose="02020603050405020304" pitchFamily="18" charset="0"/>
              </a:defRPr>
            </a:lvl1pPr>
          </a:lstStyle>
          <a:p>
            <a:pPr>
              <a:defRPr/>
            </a:pPr>
            <a:fld id="{26729F66-1506-4FD9-884D-8FB159F9FE1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hyperlink" Target="CODE/ResNet18.ipynb" TargetMode="External"/><Relationship Id="rId3" Type="http://schemas.openxmlformats.org/officeDocument/2006/relationships/hyperlink" Target="CODE/Xception_MIS.ipynb" TargetMode="External"/><Relationship Id="rId7" Type="http://schemas.openxmlformats.org/officeDocument/2006/relationships/hyperlink" Target="CODE/GoogleNet.ipynb" TargetMode="External"/><Relationship Id="rId2" Type="http://schemas.openxmlformats.org/officeDocument/2006/relationships/hyperlink" Target="CODE/CRT.ipynb" TargetMode="External"/><Relationship Id="rId1" Type="http://schemas.openxmlformats.org/officeDocument/2006/relationships/slideLayout" Target="../slideLayouts/slideLayout2.xml"/><Relationship Id="rId6" Type="http://schemas.openxmlformats.org/officeDocument/2006/relationships/hyperlink" Target="CODE/CRT_Alex.ipynb" TargetMode="External"/><Relationship Id="rId5" Type="http://schemas.openxmlformats.org/officeDocument/2006/relationships/hyperlink" Target="CODE/Analysis_CRT.ipynb" TargetMode="External"/><Relationship Id="rId4" Type="http://schemas.openxmlformats.org/officeDocument/2006/relationships/hyperlink" Target="CODE/Dense_CRT.ipyn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32.jpg"/><Relationship Id="rId11" Type="http://schemas.openxmlformats.org/officeDocument/2006/relationships/image" Target="../media/image37.jpg"/><Relationship Id="rId5" Type="http://schemas.openxmlformats.org/officeDocument/2006/relationships/image" Target="../media/image31.jpg"/><Relationship Id="rId10" Type="http://schemas.openxmlformats.org/officeDocument/2006/relationships/image" Target="../media/image36.jpg"/><Relationship Id="rId4" Type="http://schemas.openxmlformats.org/officeDocument/2006/relationships/image" Target="../media/image30.jpg"/><Relationship Id="rId9" Type="http://schemas.openxmlformats.org/officeDocument/2006/relationships/image" Target="../media/image35.jpg"/></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1">
            <a:extLst>
              <a:ext uri="{FF2B5EF4-FFF2-40B4-BE49-F238E27FC236}">
                <a16:creationId xmlns:a16="http://schemas.microsoft.com/office/drawing/2014/main" xmlns="" id="{D1AA287B-5C5B-0F1D-66AC-DB0A88123716}"/>
              </a:ext>
            </a:extLst>
          </p:cNvPr>
          <p:cNvSpPr txBox="1">
            <a:spLocks noChangeArrowheads="1"/>
          </p:cNvSpPr>
          <p:nvPr/>
        </p:nvSpPr>
        <p:spPr bwMode="auto">
          <a:xfrm>
            <a:off x="971600" y="260648"/>
            <a:ext cx="7772400" cy="2290713"/>
          </a:xfrm>
          <a:prstGeom prst="rect">
            <a:avLst/>
          </a:prstGeom>
          <a:noFill/>
          <a:ln w="9525">
            <a:noFill/>
            <a:round/>
            <a:headEnd/>
            <a:tailEnd/>
          </a:ln>
        </p:spPr>
        <p:txBody>
          <a:bodyPr lIns="90000" tIns="46800" rIns="90000" bIns="46800" anchor="ctr"/>
          <a:lstStyle/>
          <a:p>
            <a:pPr algn="ct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800" dirty="0" smtClean="0">
                <a:latin typeface="Times New Roman" pitchFamily="18" charset="0"/>
                <a:cs typeface="Times New Roman" pitchFamily="18" charset="0"/>
              </a:rPr>
              <a:t>ENCRYPTION </a:t>
            </a:r>
            <a:r>
              <a:rPr lang="en-US" sz="2800" dirty="0">
                <a:latin typeface="Times New Roman" pitchFamily="18" charset="0"/>
                <a:cs typeface="Times New Roman" pitchFamily="18" charset="0"/>
              </a:rPr>
              <a:t>BASED SECURE MEDICAL IMAGE SHARING TECHNIQUE USING REVERSIBLE DATA HIDING AND DEEP </a:t>
            </a:r>
            <a:r>
              <a:rPr lang="en-US" sz="2800" dirty="0" smtClean="0">
                <a:latin typeface="Times New Roman" pitchFamily="18" charset="0"/>
                <a:cs typeface="Times New Roman" pitchFamily="18" charset="0"/>
              </a:rPr>
              <a:t>LEARNING</a:t>
            </a:r>
            <a:endParaRPr lang="en-US" sz="2800" dirty="0">
              <a:latin typeface="Times New Roman" pitchFamily="18" charset="0"/>
              <a:cs typeface="Times New Roman" pitchFamily="18" charset="0"/>
            </a:endParaRPr>
          </a:p>
        </p:txBody>
      </p:sp>
      <p:sp>
        <p:nvSpPr>
          <p:cNvPr id="10" name="Text Box 2">
            <a:extLst>
              <a:ext uri="{FF2B5EF4-FFF2-40B4-BE49-F238E27FC236}">
                <a16:creationId xmlns:a16="http://schemas.microsoft.com/office/drawing/2014/main" xmlns="" id="{A6D9488C-3574-A2D8-5093-2F2E39FA1CCB}"/>
              </a:ext>
            </a:extLst>
          </p:cNvPr>
          <p:cNvSpPr txBox="1">
            <a:spLocks noChangeArrowheads="1"/>
          </p:cNvSpPr>
          <p:nvPr/>
        </p:nvSpPr>
        <p:spPr bwMode="auto">
          <a:xfrm>
            <a:off x="685800" y="2233613"/>
            <a:ext cx="7772400" cy="4114800"/>
          </a:xfrm>
          <a:prstGeom prst="rect">
            <a:avLst/>
          </a:prstGeom>
          <a:noFill/>
          <a:ln w="9525">
            <a:noFill/>
            <a:round/>
            <a:headEnd/>
            <a:tailEnd/>
          </a:ln>
        </p:spPr>
        <p:txBody>
          <a:bodyPr lIns="90000" tIns="46800" rIns="90000" bIns="46800"/>
          <a:lstStyle/>
          <a:p>
            <a:pPr marL="342900" indent="-338138" eaLnBrk="1" hangingPunct="1">
              <a:lnSpc>
                <a:spcPct val="90000"/>
              </a:lnSpc>
              <a:spcBef>
                <a:spcPts val="700"/>
              </a:spcBef>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pPr>
            <a:endParaRPr lang="en-US" sz="2800" b="0" dirty="0">
              <a:solidFill>
                <a:srgbClr val="000000"/>
              </a:solidFill>
              <a:latin typeface="Arial" charset="0"/>
              <a:cs typeface="+mn-cs"/>
            </a:endParaRPr>
          </a:p>
          <a:p>
            <a:pPr marL="342900" indent="-338138" eaLnBrk="1" hangingPunct="1">
              <a:lnSpc>
                <a:spcPct val="90000"/>
              </a:lnSpc>
              <a:spcBef>
                <a:spcPts val="700"/>
              </a:spcBef>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pPr>
            <a:r>
              <a:rPr lang="en-US" sz="2800" b="0" dirty="0">
                <a:solidFill>
                  <a:srgbClr val="00664D"/>
                </a:solidFill>
                <a:latin typeface="Arial" charset="0"/>
                <a:cs typeface="+mn-cs"/>
              </a:rPr>
              <a:t>	</a:t>
            </a:r>
            <a:r>
              <a:rPr lang="en-US" sz="2400" dirty="0">
                <a:solidFill>
                  <a:schemeClr val="accent1">
                    <a:lumMod val="50000"/>
                  </a:schemeClr>
                </a:solidFill>
                <a:latin typeface="Times New Roman" pitchFamily="18" charset="0"/>
                <a:cs typeface="Times New Roman" pitchFamily="18" charset="0"/>
              </a:rPr>
              <a:t>MEMBERS</a:t>
            </a:r>
            <a:r>
              <a:rPr lang="en-US" sz="2400" dirty="0">
                <a:solidFill>
                  <a:srgbClr val="00664D"/>
                </a:solidFill>
                <a:latin typeface="Times New Roman" pitchFamily="18" charset="0"/>
                <a:cs typeface="Times New Roman" pitchFamily="18" charset="0"/>
              </a:rPr>
              <a:t>: 	EKANATHAN S A</a:t>
            </a:r>
          </a:p>
          <a:p>
            <a:pPr marL="342900" indent="-338138" eaLnBrk="1" hangingPunct="1">
              <a:lnSpc>
                <a:spcPct val="90000"/>
              </a:lnSpc>
              <a:spcBef>
                <a:spcPts val="700"/>
              </a:spcBef>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pPr>
            <a:r>
              <a:rPr lang="en-US" sz="2400" dirty="0">
                <a:solidFill>
                  <a:srgbClr val="00664D"/>
                </a:solidFill>
                <a:latin typeface="Times New Roman" pitchFamily="18" charset="0"/>
                <a:cs typeface="Times New Roman" pitchFamily="18" charset="0"/>
              </a:rPr>
              <a:t>					MADESH K</a:t>
            </a:r>
          </a:p>
          <a:p>
            <a:pPr marL="342900" indent="-338138" eaLnBrk="1" hangingPunct="1">
              <a:lnSpc>
                <a:spcPct val="90000"/>
              </a:lnSpc>
              <a:spcBef>
                <a:spcPts val="700"/>
              </a:spcBef>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pPr>
            <a:r>
              <a:rPr lang="en-US" sz="2400" dirty="0">
                <a:solidFill>
                  <a:srgbClr val="00664D"/>
                </a:solidFill>
                <a:latin typeface="Times New Roman" pitchFamily="18" charset="0"/>
                <a:cs typeface="Times New Roman" pitchFamily="18" charset="0"/>
              </a:rPr>
              <a:t>					RAJASEKAR M</a:t>
            </a:r>
          </a:p>
          <a:p>
            <a:pPr marL="342900" indent="-338138" eaLnBrk="1" hangingPunct="1">
              <a:lnSpc>
                <a:spcPct val="90000"/>
              </a:lnSpc>
              <a:spcBef>
                <a:spcPts val="500"/>
              </a:spcBef>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pPr>
            <a:r>
              <a:rPr lang="en-US" sz="2000" b="0" dirty="0">
                <a:solidFill>
                  <a:srgbClr val="000000"/>
                </a:solidFill>
                <a:latin typeface="Times New Roman" pitchFamily="18" charset="0"/>
                <a:cs typeface="Times New Roman" pitchFamily="18" charset="0"/>
              </a:rPr>
              <a:t>             	 	</a:t>
            </a:r>
          </a:p>
          <a:p>
            <a:pPr marL="342900" indent="-338138" eaLnBrk="1" hangingPunct="1">
              <a:lnSpc>
                <a:spcPct val="90000"/>
              </a:lnSpc>
              <a:spcBef>
                <a:spcPts val="700"/>
              </a:spcBef>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pPr>
            <a:r>
              <a:rPr lang="en-US" sz="2800" b="0" dirty="0">
                <a:solidFill>
                  <a:srgbClr val="000000"/>
                </a:solidFill>
                <a:latin typeface="Times New Roman" pitchFamily="18" charset="0"/>
                <a:cs typeface="Times New Roman" pitchFamily="18" charset="0"/>
              </a:rPr>
              <a:t>	</a:t>
            </a:r>
            <a:r>
              <a:rPr lang="en-US" sz="2400" dirty="0">
                <a:solidFill>
                  <a:srgbClr val="00664D"/>
                </a:solidFill>
                <a:latin typeface="Times New Roman" pitchFamily="18" charset="0"/>
                <a:cs typeface="Times New Roman" pitchFamily="18" charset="0"/>
              </a:rPr>
              <a:t>GUIDE:	Ms. BLESSA BINOLIN PEPSI, ME(PhD) </a:t>
            </a:r>
            <a:r>
              <a:rPr lang="en-US" sz="2800" b="0" dirty="0">
                <a:solidFill>
                  <a:srgbClr val="000000"/>
                </a:solidFill>
                <a:latin typeface="Times New Roman" pitchFamily="18" charset="0"/>
                <a:cs typeface="Times New Roman" pitchFamily="18" charset="0"/>
              </a:rPr>
              <a:t/>
            </a:r>
            <a:br>
              <a:rPr lang="en-US" sz="2800" b="0" dirty="0">
                <a:solidFill>
                  <a:srgbClr val="000000"/>
                </a:solidFill>
                <a:latin typeface="Times New Roman" pitchFamily="18" charset="0"/>
                <a:cs typeface="Times New Roman" pitchFamily="18" charset="0"/>
              </a:rPr>
            </a:br>
            <a:r>
              <a:rPr lang="en-US" sz="2800" b="0" dirty="0">
                <a:solidFill>
                  <a:srgbClr val="000000"/>
                </a:solidFill>
                <a:latin typeface="Times New Roman" pitchFamily="18" charset="0"/>
                <a:cs typeface="Times New Roman" pitchFamily="18" charset="0"/>
              </a:rPr>
              <a:t>	 </a:t>
            </a:r>
            <a:r>
              <a:rPr lang="en-US" sz="2400" dirty="0">
                <a:solidFill>
                  <a:srgbClr val="000000"/>
                </a:solidFill>
                <a:latin typeface="Times New Roman" pitchFamily="18" charset="0"/>
                <a:cs typeface="Times New Roman" pitchFamily="18" charset="0"/>
              </a:rPr>
              <a:t/>
            </a:r>
            <a:br>
              <a:rPr lang="en-US" sz="2400" dirty="0">
                <a:solidFill>
                  <a:srgbClr val="000000"/>
                </a:solidFill>
                <a:latin typeface="Times New Roman" pitchFamily="18" charset="0"/>
                <a:cs typeface="Times New Roman" pitchFamily="18" charset="0"/>
              </a:rPr>
            </a:br>
            <a:r>
              <a:rPr lang="en-US" sz="2800" b="0" dirty="0">
                <a:solidFill>
                  <a:srgbClr val="000000"/>
                </a:solidFill>
                <a:latin typeface="Arial" charset="0"/>
                <a:cs typeface="Times New Roman" pitchFamily="18" charset="0"/>
              </a:rPr>
              <a:t/>
            </a:r>
            <a:br>
              <a:rPr lang="en-US" sz="2800" b="0" dirty="0">
                <a:solidFill>
                  <a:srgbClr val="000000"/>
                </a:solidFill>
                <a:latin typeface="Arial" charset="0"/>
                <a:cs typeface="Times New Roman" pitchFamily="18" charset="0"/>
              </a:rPr>
            </a:br>
            <a:endParaRPr lang="en-US" sz="2800" b="0" dirty="0">
              <a:solidFill>
                <a:srgbClr val="000000"/>
              </a:solidFill>
              <a:latin typeface="Arial" charset="0"/>
              <a:cs typeface="Times New Roman" pitchFamily="18" charset="0"/>
            </a:endParaRPr>
          </a:p>
        </p:txBody>
      </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2">
            <a:extLst>
              <a:ext uri="{FF2B5EF4-FFF2-40B4-BE49-F238E27FC236}">
                <a16:creationId xmlns:a16="http://schemas.microsoft.com/office/drawing/2014/main" xmlns="" id="{174DCC1F-A79E-6FD5-7C35-BAAAB4243C65}"/>
              </a:ext>
            </a:extLst>
          </p:cNvPr>
          <p:cNvSpPr>
            <a:spLocks noGrp="1" noChangeArrowheads="1"/>
          </p:cNvSpPr>
          <p:nvPr>
            <p:ph type="title"/>
          </p:nvPr>
        </p:nvSpPr>
        <p:spPr>
          <a:xfrm>
            <a:off x="685800" y="463550"/>
            <a:ext cx="7767638" cy="965200"/>
          </a:xfrm>
        </p:spPr>
        <p:txBody>
          <a:bodyPr/>
          <a:lstStyle/>
          <a:p>
            <a:pPr eaLnBrk="1" hangingPunct="1"/>
            <a:r>
              <a:rPr lang="en-US" altLang="en-US" sz="2800" dirty="0">
                <a:solidFill>
                  <a:srgbClr val="006600"/>
                </a:solidFill>
                <a:cs typeface="Times New Roman" panose="02020603050405020304" pitchFamily="18" charset="0"/>
              </a:rPr>
              <a:t>BLOCK DIAGRAM  </a:t>
            </a:r>
            <a:br>
              <a:rPr lang="en-US" altLang="en-US" sz="2800" dirty="0">
                <a:solidFill>
                  <a:srgbClr val="006600"/>
                </a:solidFill>
                <a:cs typeface="Times New Roman" panose="02020603050405020304" pitchFamily="18" charset="0"/>
              </a:rPr>
            </a:br>
            <a:endParaRPr lang="en-US" altLang="en-US" sz="2800" dirty="0"/>
          </a:p>
        </p:txBody>
      </p:sp>
      <p:grpSp>
        <p:nvGrpSpPr>
          <p:cNvPr id="13334" name="Group 13333">
            <a:extLst>
              <a:ext uri="{FF2B5EF4-FFF2-40B4-BE49-F238E27FC236}">
                <a16:creationId xmlns:a16="http://schemas.microsoft.com/office/drawing/2014/main" xmlns="" id="{D2CDD79C-F0EE-D8F8-C7EA-0C58D7EABEE1}"/>
              </a:ext>
            </a:extLst>
          </p:cNvPr>
          <p:cNvGrpSpPr/>
          <p:nvPr/>
        </p:nvGrpSpPr>
        <p:grpSpPr>
          <a:xfrm>
            <a:off x="990600" y="1981200"/>
            <a:ext cx="8041481" cy="2895600"/>
            <a:chOff x="950118" y="2133600"/>
            <a:chExt cx="8041481" cy="2895600"/>
          </a:xfrm>
        </p:grpSpPr>
        <p:sp>
          <p:nvSpPr>
            <p:cNvPr id="4" name="Rectangle: Rounded Corners 3">
              <a:extLst>
                <a:ext uri="{FF2B5EF4-FFF2-40B4-BE49-F238E27FC236}">
                  <a16:creationId xmlns:a16="http://schemas.microsoft.com/office/drawing/2014/main" xmlns="" id="{0987F6BC-532A-99CF-852A-FE99F097F165}"/>
                </a:ext>
              </a:extLst>
            </p:cNvPr>
            <p:cNvSpPr/>
            <p:nvPr/>
          </p:nvSpPr>
          <p:spPr>
            <a:xfrm>
              <a:off x="3507352" y="2527535"/>
              <a:ext cx="1211614" cy="742712"/>
            </a:xfrm>
            <a:prstGeom prst="roundRect">
              <a:avLst/>
            </a:prstGeom>
            <a:ln>
              <a:noFill/>
            </a:ln>
          </p:spPr>
          <p:style>
            <a:lnRef idx="0">
              <a:schemeClr val="dk1"/>
            </a:lnRef>
            <a:fillRef idx="3">
              <a:schemeClr val="dk1"/>
            </a:fillRef>
            <a:effectRef idx="3">
              <a:schemeClr val="dk1"/>
            </a:effectRef>
            <a:fontRef idx="minor">
              <a:schemeClr val="lt1"/>
            </a:fontRef>
          </p:style>
          <p:txBody>
            <a:bodyPr rtlCol="0" anchor="ctr"/>
            <a:lstStyle/>
            <a:p>
              <a:pPr algn="ctr"/>
              <a:r>
                <a:rPr lang="en-IN" sz="900" dirty="0">
                  <a:latin typeface="+mj-lt"/>
                  <a:cs typeface="Times New Roman" panose="02020603050405020304" pitchFamily="18" charset="0"/>
                </a:rPr>
                <a:t>Shareholder 1</a:t>
              </a:r>
            </a:p>
            <a:p>
              <a:pPr algn="ctr"/>
              <a:r>
                <a:rPr lang="en-IN" sz="900" dirty="0">
                  <a:latin typeface="+mj-lt"/>
                  <a:cs typeface="Times New Roman" panose="02020603050405020304" pitchFamily="18" charset="0"/>
                </a:rPr>
                <a:t>SIS key 1</a:t>
              </a:r>
            </a:p>
            <a:p>
              <a:pPr algn="ctr"/>
              <a:r>
                <a:rPr lang="en-IN" sz="900" dirty="0">
                  <a:latin typeface="+mj-lt"/>
                  <a:cs typeface="Times New Roman" panose="02020603050405020304" pitchFamily="18" charset="0"/>
                </a:rPr>
                <a:t>Image share 1 </a:t>
              </a:r>
            </a:p>
          </p:txBody>
        </p:sp>
        <p:sp>
          <p:nvSpPr>
            <p:cNvPr id="5" name="Rectangle: Rounded Corners 4">
              <a:extLst>
                <a:ext uri="{FF2B5EF4-FFF2-40B4-BE49-F238E27FC236}">
                  <a16:creationId xmlns:a16="http://schemas.microsoft.com/office/drawing/2014/main" xmlns="" id="{FB626943-E4BC-E5E6-4FCB-CAF899B590E1}"/>
                </a:ext>
              </a:extLst>
            </p:cNvPr>
            <p:cNvSpPr/>
            <p:nvPr/>
          </p:nvSpPr>
          <p:spPr>
            <a:xfrm>
              <a:off x="3507352" y="3405019"/>
              <a:ext cx="1211614" cy="742712"/>
            </a:xfrm>
            <a:prstGeom prst="roundRect">
              <a:avLst/>
            </a:prstGeom>
            <a:ln>
              <a:noFill/>
            </a:ln>
          </p:spPr>
          <p:style>
            <a:lnRef idx="0">
              <a:schemeClr val="dk1"/>
            </a:lnRef>
            <a:fillRef idx="3">
              <a:schemeClr val="dk1"/>
            </a:fillRef>
            <a:effectRef idx="3">
              <a:schemeClr val="dk1"/>
            </a:effectRef>
            <a:fontRef idx="minor">
              <a:schemeClr val="lt1"/>
            </a:fontRef>
          </p:style>
          <p:txBody>
            <a:bodyPr rtlCol="0" anchor="ctr"/>
            <a:lstStyle/>
            <a:p>
              <a:pPr algn="ctr"/>
              <a:r>
                <a:rPr lang="en-IN" sz="900" dirty="0">
                  <a:latin typeface="+mj-lt"/>
                  <a:cs typeface="Times New Roman" panose="02020603050405020304" pitchFamily="18" charset="0"/>
                </a:rPr>
                <a:t>Shareholder </a:t>
              </a:r>
              <a:r>
                <a:rPr lang="en-IN" sz="900" dirty="0" smtClean="0">
                  <a:latin typeface="+mj-lt"/>
                  <a:cs typeface="Times New Roman" panose="02020603050405020304" pitchFamily="18" charset="0"/>
                </a:rPr>
                <a:t>2</a:t>
              </a:r>
              <a:endParaRPr lang="en-IN" sz="900" dirty="0">
                <a:latin typeface="+mj-lt"/>
                <a:cs typeface="Times New Roman" panose="02020603050405020304" pitchFamily="18" charset="0"/>
              </a:endParaRPr>
            </a:p>
            <a:p>
              <a:pPr algn="ctr"/>
              <a:r>
                <a:rPr lang="en-IN" sz="900" dirty="0">
                  <a:latin typeface="+mj-lt"/>
                  <a:cs typeface="Times New Roman" panose="02020603050405020304" pitchFamily="18" charset="0"/>
                </a:rPr>
                <a:t>SIS key </a:t>
              </a:r>
              <a:r>
                <a:rPr lang="en-IN" sz="900" dirty="0" smtClean="0">
                  <a:latin typeface="+mj-lt"/>
                  <a:cs typeface="Times New Roman" panose="02020603050405020304" pitchFamily="18" charset="0"/>
                </a:rPr>
                <a:t>2</a:t>
              </a:r>
              <a:endParaRPr lang="en-IN" sz="900" dirty="0">
                <a:latin typeface="+mj-lt"/>
                <a:cs typeface="Times New Roman" panose="02020603050405020304" pitchFamily="18" charset="0"/>
              </a:endParaRPr>
            </a:p>
            <a:p>
              <a:pPr algn="ctr"/>
              <a:r>
                <a:rPr lang="en-IN" sz="900" dirty="0">
                  <a:latin typeface="+mj-lt"/>
                  <a:cs typeface="Times New Roman" panose="02020603050405020304" pitchFamily="18" charset="0"/>
                </a:rPr>
                <a:t>Image share </a:t>
              </a:r>
              <a:r>
                <a:rPr lang="en-IN" sz="900" dirty="0" smtClean="0">
                  <a:latin typeface="+mj-lt"/>
                  <a:cs typeface="Times New Roman" panose="02020603050405020304" pitchFamily="18" charset="0"/>
                </a:rPr>
                <a:t>2 </a:t>
              </a:r>
              <a:endParaRPr lang="en-IN" sz="900" dirty="0">
                <a:latin typeface="+mj-lt"/>
                <a:cs typeface="Times New Roman" panose="02020603050405020304" pitchFamily="18" charset="0"/>
              </a:endParaRPr>
            </a:p>
          </p:txBody>
        </p:sp>
        <p:sp>
          <p:nvSpPr>
            <p:cNvPr id="6" name="Rectangle: Rounded Corners 5">
              <a:extLst>
                <a:ext uri="{FF2B5EF4-FFF2-40B4-BE49-F238E27FC236}">
                  <a16:creationId xmlns:a16="http://schemas.microsoft.com/office/drawing/2014/main" xmlns="" id="{69AE73F7-82AE-10E7-D6F6-6E101B4260D0}"/>
                </a:ext>
              </a:extLst>
            </p:cNvPr>
            <p:cNvSpPr/>
            <p:nvPr/>
          </p:nvSpPr>
          <p:spPr>
            <a:xfrm>
              <a:off x="3507352" y="4286488"/>
              <a:ext cx="1211614" cy="742712"/>
            </a:xfrm>
            <a:prstGeom prst="roundRect">
              <a:avLst/>
            </a:prstGeom>
            <a:ln>
              <a:noFill/>
            </a:ln>
          </p:spPr>
          <p:style>
            <a:lnRef idx="0">
              <a:schemeClr val="dk1"/>
            </a:lnRef>
            <a:fillRef idx="3">
              <a:schemeClr val="dk1"/>
            </a:fillRef>
            <a:effectRef idx="3">
              <a:schemeClr val="dk1"/>
            </a:effectRef>
            <a:fontRef idx="minor">
              <a:schemeClr val="lt1"/>
            </a:fontRef>
          </p:style>
          <p:txBody>
            <a:bodyPr rtlCol="0" anchor="ctr"/>
            <a:lstStyle/>
            <a:p>
              <a:pPr algn="ctr"/>
              <a:r>
                <a:rPr lang="en-IN" sz="900" dirty="0">
                  <a:latin typeface="+mj-lt"/>
                  <a:cs typeface="Times New Roman" panose="02020603050405020304" pitchFamily="18" charset="0"/>
                </a:rPr>
                <a:t>Shareholder t</a:t>
              </a:r>
            </a:p>
            <a:p>
              <a:pPr algn="ctr"/>
              <a:r>
                <a:rPr lang="en-IN" sz="900" dirty="0">
                  <a:latin typeface="+mj-lt"/>
                  <a:cs typeface="Times New Roman" panose="02020603050405020304" pitchFamily="18" charset="0"/>
                </a:rPr>
                <a:t>SIS key </a:t>
              </a:r>
              <a:r>
                <a:rPr lang="en-IN" sz="900" dirty="0" smtClean="0">
                  <a:latin typeface="+mj-lt"/>
                  <a:cs typeface="Times New Roman" panose="02020603050405020304" pitchFamily="18" charset="0"/>
                </a:rPr>
                <a:t>t</a:t>
              </a:r>
              <a:endParaRPr lang="en-IN" sz="900" dirty="0">
                <a:latin typeface="+mj-lt"/>
                <a:cs typeface="Times New Roman" panose="02020603050405020304" pitchFamily="18" charset="0"/>
              </a:endParaRPr>
            </a:p>
            <a:p>
              <a:pPr algn="ctr"/>
              <a:r>
                <a:rPr lang="en-IN" sz="900" dirty="0">
                  <a:latin typeface="+mj-lt"/>
                  <a:cs typeface="Times New Roman" panose="02020603050405020304" pitchFamily="18" charset="0"/>
                </a:rPr>
                <a:t>Image share </a:t>
              </a:r>
              <a:r>
                <a:rPr lang="en-IN" sz="900" dirty="0" smtClean="0">
                  <a:latin typeface="+mj-lt"/>
                  <a:cs typeface="Times New Roman" panose="02020603050405020304" pitchFamily="18" charset="0"/>
                </a:rPr>
                <a:t>t </a:t>
              </a:r>
              <a:endParaRPr lang="en-IN" sz="900" dirty="0">
                <a:latin typeface="+mj-lt"/>
                <a:cs typeface="Times New Roman" panose="02020603050405020304" pitchFamily="18" charset="0"/>
              </a:endParaRPr>
            </a:p>
          </p:txBody>
        </p:sp>
        <p:sp>
          <p:nvSpPr>
            <p:cNvPr id="7" name="Rectangle: Rounded Corners 6">
              <a:extLst>
                <a:ext uri="{FF2B5EF4-FFF2-40B4-BE49-F238E27FC236}">
                  <a16:creationId xmlns:a16="http://schemas.microsoft.com/office/drawing/2014/main" xmlns="" id="{C8832BE8-0B87-A8D9-A1A1-ADA4CC017114}"/>
                </a:ext>
              </a:extLst>
            </p:cNvPr>
            <p:cNvSpPr/>
            <p:nvPr/>
          </p:nvSpPr>
          <p:spPr>
            <a:xfrm>
              <a:off x="950118" y="2464334"/>
              <a:ext cx="2145751" cy="2564866"/>
            </a:xfrm>
            <a:prstGeom prst="round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en-IN" sz="900">
                <a:latin typeface="+mj-lt"/>
                <a:cs typeface="Times New Roman" panose="02020603050405020304" pitchFamily="18" charset="0"/>
              </a:endParaRPr>
            </a:p>
          </p:txBody>
        </p:sp>
        <p:sp>
          <p:nvSpPr>
            <p:cNvPr id="8" name="Rectangle: Rounded Corners 7">
              <a:extLst>
                <a:ext uri="{FF2B5EF4-FFF2-40B4-BE49-F238E27FC236}">
                  <a16:creationId xmlns:a16="http://schemas.microsoft.com/office/drawing/2014/main" xmlns="" id="{1D859512-B4CB-0009-1F31-BE616C6DC70E}"/>
                </a:ext>
              </a:extLst>
            </p:cNvPr>
            <p:cNvSpPr/>
            <p:nvPr/>
          </p:nvSpPr>
          <p:spPr>
            <a:xfrm>
              <a:off x="1618904" y="2674068"/>
              <a:ext cx="1211614" cy="55007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900" dirty="0">
                  <a:latin typeface="+mj-lt"/>
                  <a:cs typeface="Times New Roman" panose="02020603050405020304" pitchFamily="18" charset="0"/>
                </a:rPr>
                <a:t>Image</a:t>
              </a:r>
            </a:p>
            <a:p>
              <a:pPr algn="ctr"/>
              <a:r>
                <a:rPr lang="en-IN" sz="900" dirty="0">
                  <a:latin typeface="+mj-lt"/>
                  <a:cs typeface="Times New Roman" panose="02020603050405020304" pitchFamily="18" charset="0"/>
                </a:rPr>
                <a:t> Sharing</a:t>
              </a:r>
            </a:p>
          </p:txBody>
        </p:sp>
        <p:sp>
          <p:nvSpPr>
            <p:cNvPr id="9" name="Rectangle: Rounded Corners 8">
              <a:extLst>
                <a:ext uri="{FF2B5EF4-FFF2-40B4-BE49-F238E27FC236}">
                  <a16:creationId xmlns:a16="http://schemas.microsoft.com/office/drawing/2014/main" xmlns="" id="{ED5E72D2-22A5-6BBF-CFDD-7CE4D3DE0106}"/>
                </a:ext>
              </a:extLst>
            </p:cNvPr>
            <p:cNvSpPr/>
            <p:nvPr/>
          </p:nvSpPr>
          <p:spPr>
            <a:xfrm>
              <a:off x="1618906" y="3501339"/>
              <a:ext cx="1211614" cy="55007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900" dirty="0">
                  <a:latin typeface="+mj-lt"/>
                  <a:cs typeface="Times New Roman" panose="02020603050405020304" pitchFamily="18" charset="0"/>
                </a:rPr>
                <a:t>Image</a:t>
              </a:r>
            </a:p>
            <a:p>
              <a:pPr algn="ctr"/>
              <a:r>
                <a:rPr lang="en-IN" sz="900" dirty="0">
                  <a:latin typeface="+mj-lt"/>
                  <a:cs typeface="Times New Roman" panose="02020603050405020304" pitchFamily="18" charset="0"/>
                </a:rPr>
                <a:t> Sharing</a:t>
              </a:r>
            </a:p>
          </p:txBody>
        </p:sp>
        <p:sp>
          <p:nvSpPr>
            <p:cNvPr id="10" name="Rectangle: Rounded Corners 9">
              <a:extLst>
                <a:ext uri="{FF2B5EF4-FFF2-40B4-BE49-F238E27FC236}">
                  <a16:creationId xmlns:a16="http://schemas.microsoft.com/office/drawing/2014/main" xmlns="" id="{72192755-F19E-1DC0-A279-4D4F1D77687E}"/>
                </a:ext>
              </a:extLst>
            </p:cNvPr>
            <p:cNvSpPr/>
            <p:nvPr/>
          </p:nvSpPr>
          <p:spPr>
            <a:xfrm>
              <a:off x="1618906" y="4328610"/>
              <a:ext cx="1211614" cy="55007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900" dirty="0">
                  <a:latin typeface="+mj-lt"/>
                  <a:cs typeface="Times New Roman" panose="02020603050405020304" pitchFamily="18" charset="0"/>
                </a:rPr>
                <a:t>Image</a:t>
              </a:r>
            </a:p>
            <a:p>
              <a:pPr algn="ctr"/>
              <a:r>
                <a:rPr lang="en-IN" sz="900" dirty="0">
                  <a:latin typeface="+mj-lt"/>
                  <a:cs typeface="Times New Roman" panose="02020603050405020304" pitchFamily="18" charset="0"/>
                </a:rPr>
                <a:t> Sharing</a:t>
              </a:r>
            </a:p>
          </p:txBody>
        </p:sp>
        <p:sp>
          <p:nvSpPr>
            <p:cNvPr id="11" name="TextBox 10">
              <a:extLst>
                <a:ext uri="{FF2B5EF4-FFF2-40B4-BE49-F238E27FC236}">
                  <a16:creationId xmlns:a16="http://schemas.microsoft.com/office/drawing/2014/main" xmlns="" id="{DC1D4209-0017-4D77-3AAC-513603BB5E1C}"/>
                </a:ext>
              </a:extLst>
            </p:cNvPr>
            <p:cNvSpPr txBox="1"/>
            <p:nvPr/>
          </p:nvSpPr>
          <p:spPr>
            <a:xfrm flipH="1">
              <a:off x="950118" y="3645679"/>
              <a:ext cx="459024" cy="215444"/>
            </a:xfrm>
            <a:prstGeom prst="rect">
              <a:avLst/>
            </a:prstGeom>
            <a:noFill/>
          </p:spPr>
          <p:txBody>
            <a:bodyPr wrap="square" rtlCol="0">
              <a:spAutoFit/>
            </a:bodyPr>
            <a:lstStyle/>
            <a:p>
              <a:r>
                <a:rPr lang="en-IN" sz="800" dirty="0">
                  <a:latin typeface="+mj-lt"/>
                  <a:cs typeface="Times New Roman" panose="02020603050405020304" pitchFamily="18" charset="0"/>
                </a:rPr>
                <a:t>Image</a:t>
              </a:r>
            </a:p>
          </p:txBody>
        </p:sp>
        <p:cxnSp>
          <p:nvCxnSpPr>
            <p:cNvPr id="12" name="Straight Arrow Connector 11">
              <a:extLst>
                <a:ext uri="{FF2B5EF4-FFF2-40B4-BE49-F238E27FC236}">
                  <a16:creationId xmlns:a16="http://schemas.microsoft.com/office/drawing/2014/main" xmlns="" id="{2C4732A8-4BD1-4CC0-BC2A-643D627D6C09}"/>
                </a:ext>
              </a:extLst>
            </p:cNvPr>
            <p:cNvCxnSpPr>
              <a:cxnSpLocks/>
              <a:endCxn id="8" idx="1"/>
            </p:cNvCxnSpPr>
            <p:nvPr/>
          </p:nvCxnSpPr>
          <p:spPr>
            <a:xfrm flipV="1">
              <a:off x="1479268" y="2949104"/>
              <a:ext cx="139636" cy="4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131A3226-5A23-16EF-5EB7-ED35AC65F3CE}"/>
                </a:ext>
              </a:extLst>
            </p:cNvPr>
            <p:cNvCxnSpPr>
              <a:cxnSpLocks/>
            </p:cNvCxnSpPr>
            <p:nvPr/>
          </p:nvCxnSpPr>
          <p:spPr>
            <a:xfrm>
              <a:off x="1407966" y="3763799"/>
              <a:ext cx="213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941BD2AC-CB7B-BB99-87E5-EA39416E3C59}"/>
                </a:ext>
              </a:extLst>
            </p:cNvPr>
            <p:cNvCxnSpPr>
              <a:cxnSpLocks/>
            </p:cNvCxnSpPr>
            <p:nvPr/>
          </p:nvCxnSpPr>
          <p:spPr>
            <a:xfrm flipV="1">
              <a:off x="1479270" y="4623634"/>
              <a:ext cx="137284" cy="1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0E060140-2452-F752-9EEA-7D8459707CDD}"/>
                </a:ext>
              </a:extLst>
            </p:cNvPr>
            <p:cNvCxnSpPr>
              <a:cxnSpLocks/>
            </p:cNvCxnSpPr>
            <p:nvPr/>
          </p:nvCxnSpPr>
          <p:spPr>
            <a:xfrm>
              <a:off x="1479270" y="2953167"/>
              <a:ext cx="0" cy="1670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8E18CC47-024E-76C0-7642-F5F7FDB6206E}"/>
                </a:ext>
              </a:extLst>
            </p:cNvPr>
            <p:cNvCxnSpPr>
              <a:cxnSpLocks/>
            </p:cNvCxnSpPr>
            <p:nvPr/>
          </p:nvCxnSpPr>
          <p:spPr>
            <a:xfrm>
              <a:off x="2830519" y="3085774"/>
              <a:ext cx="8690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42">
              <a:extLst>
                <a:ext uri="{FF2B5EF4-FFF2-40B4-BE49-F238E27FC236}">
                  <a16:creationId xmlns:a16="http://schemas.microsoft.com/office/drawing/2014/main" xmlns="" id="{C8C7322E-978D-0668-2125-F9B86B25DE39}"/>
                </a:ext>
              </a:extLst>
            </p:cNvPr>
            <p:cNvCxnSpPr>
              <a:cxnSpLocks/>
              <a:endCxn id="8" idx="0"/>
            </p:cNvCxnSpPr>
            <p:nvPr/>
          </p:nvCxnSpPr>
          <p:spPr>
            <a:xfrm rot="10800000">
              <a:off x="2224711" y="2674068"/>
              <a:ext cx="1566316" cy="228884"/>
            </a:xfrm>
            <a:prstGeom prst="bentConnector4">
              <a:avLst>
                <a:gd name="adj1" fmla="val 30661"/>
                <a:gd name="adj2" fmla="val 163884"/>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xmlns="" id="{AB306FAC-4649-1DC7-8CD3-FE5FDB6DE9D7}"/>
                </a:ext>
              </a:extLst>
            </p:cNvPr>
            <p:cNvSpPr/>
            <p:nvPr/>
          </p:nvSpPr>
          <p:spPr>
            <a:xfrm>
              <a:off x="1119496" y="2582122"/>
              <a:ext cx="497056" cy="14609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800" dirty="0">
                  <a:latin typeface="+mj-lt"/>
                  <a:cs typeface="Times New Roman" panose="02020603050405020304" pitchFamily="18" charset="0"/>
                </a:rPr>
                <a:t>Dealer</a:t>
              </a:r>
            </a:p>
          </p:txBody>
        </p:sp>
        <p:cxnSp>
          <p:nvCxnSpPr>
            <p:cNvPr id="19" name="Straight Arrow Connector 54">
              <a:extLst>
                <a:ext uri="{FF2B5EF4-FFF2-40B4-BE49-F238E27FC236}">
                  <a16:creationId xmlns:a16="http://schemas.microsoft.com/office/drawing/2014/main" xmlns="" id="{B47B989F-CED9-9E76-76C7-1FE5C3EA29E6}"/>
                </a:ext>
              </a:extLst>
            </p:cNvPr>
            <p:cNvCxnSpPr>
              <a:cxnSpLocks/>
              <a:stCxn id="9" idx="3"/>
            </p:cNvCxnSpPr>
            <p:nvPr/>
          </p:nvCxnSpPr>
          <p:spPr>
            <a:xfrm>
              <a:off x="2830519" y="3776375"/>
              <a:ext cx="895452" cy="1917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42">
              <a:extLst>
                <a:ext uri="{FF2B5EF4-FFF2-40B4-BE49-F238E27FC236}">
                  <a16:creationId xmlns:a16="http://schemas.microsoft.com/office/drawing/2014/main" xmlns="" id="{A5EC0848-82D3-C0EA-6C17-C71BB1F51791}"/>
                </a:ext>
              </a:extLst>
            </p:cNvPr>
            <p:cNvCxnSpPr>
              <a:cxnSpLocks/>
              <a:endCxn id="9" idx="0"/>
            </p:cNvCxnSpPr>
            <p:nvPr/>
          </p:nvCxnSpPr>
          <p:spPr>
            <a:xfrm rot="10800000">
              <a:off x="2224713" y="3501340"/>
              <a:ext cx="1592685" cy="275883"/>
            </a:xfrm>
            <a:prstGeom prst="bentConnector4">
              <a:avLst>
                <a:gd name="adj1" fmla="val 30982"/>
                <a:gd name="adj2" fmla="val 1530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2">
              <a:extLst>
                <a:ext uri="{FF2B5EF4-FFF2-40B4-BE49-F238E27FC236}">
                  <a16:creationId xmlns:a16="http://schemas.microsoft.com/office/drawing/2014/main" xmlns="" id="{5093AB75-2D3C-1708-BEFA-FB45E1A64166}"/>
                </a:ext>
              </a:extLst>
            </p:cNvPr>
            <p:cNvCxnSpPr>
              <a:cxnSpLocks/>
              <a:endCxn id="10" idx="0"/>
            </p:cNvCxnSpPr>
            <p:nvPr/>
          </p:nvCxnSpPr>
          <p:spPr>
            <a:xfrm rot="10800000">
              <a:off x="2224713" y="4328610"/>
              <a:ext cx="1579668" cy="330097"/>
            </a:xfrm>
            <a:prstGeom prst="bentConnector4">
              <a:avLst>
                <a:gd name="adj1" fmla="val 30825"/>
                <a:gd name="adj2" fmla="val 14429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67">
              <a:extLst>
                <a:ext uri="{FF2B5EF4-FFF2-40B4-BE49-F238E27FC236}">
                  <a16:creationId xmlns:a16="http://schemas.microsoft.com/office/drawing/2014/main" xmlns="" id="{650E8491-3132-EBCD-071D-C9E1E03DD959}"/>
                </a:ext>
              </a:extLst>
            </p:cNvPr>
            <p:cNvCxnSpPr>
              <a:cxnSpLocks/>
              <a:stCxn id="10" idx="3"/>
            </p:cNvCxnSpPr>
            <p:nvPr/>
          </p:nvCxnSpPr>
          <p:spPr>
            <a:xfrm>
              <a:off x="2830519" y="4603646"/>
              <a:ext cx="895452" cy="2327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Arrow: Right 22">
              <a:extLst>
                <a:ext uri="{FF2B5EF4-FFF2-40B4-BE49-F238E27FC236}">
                  <a16:creationId xmlns:a16="http://schemas.microsoft.com/office/drawing/2014/main" xmlns="" id="{D9306535-6D09-0E0E-81D0-0C194DF1356F}"/>
                </a:ext>
              </a:extLst>
            </p:cNvPr>
            <p:cNvSpPr/>
            <p:nvPr/>
          </p:nvSpPr>
          <p:spPr>
            <a:xfrm>
              <a:off x="4826481" y="3606882"/>
              <a:ext cx="947251" cy="27503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900">
                <a:latin typeface="+mj-lt"/>
              </a:endParaRPr>
            </a:p>
          </p:txBody>
        </p:sp>
        <p:sp>
          <p:nvSpPr>
            <p:cNvPr id="24" name="Rectangle 23">
              <a:extLst>
                <a:ext uri="{FF2B5EF4-FFF2-40B4-BE49-F238E27FC236}">
                  <a16:creationId xmlns:a16="http://schemas.microsoft.com/office/drawing/2014/main" xmlns="" id="{A490F1D6-6E2C-A42C-B8DD-6E696D69641D}"/>
                </a:ext>
              </a:extLst>
            </p:cNvPr>
            <p:cNvSpPr/>
            <p:nvPr/>
          </p:nvSpPr>
          <p:spPr>
            <a:xfrm>
              <a:off x="4843266" y="3224140"/>
              <a:ext cx="834341" cy="33665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900" dirty="0">
                  <a:latin typeface="+mj-lt"/>
                  <a:cs typeface="Times New Roman" panose="02020603050405020304" pitchFamily="18" charset="0"/>
                </a:rPr>
                <a:t>Any t</a:t>
              </a:r>
            </a:p>
            <a:p>
              <a:pPr algn="ctr"/>
              <a:r>
                <a:rPr lang="en-IN" sz="900" dirty="0">
                  <a:latin typeface="+mj-lt"/>
                  <a:cs typeface="Times New Roman" panose="02020603050405020304" pitchFamily="18" charset="0"/>
                </a:rPr>
                <a:t>shareholders</a:t>
              </a:r>
            </a:p>
          </p:txBody>
        </p:sp>
        <p:sp>
          <p:nvSpPr>
            <p:cNvPr id="25" name="Rectangle: Rounded Corners 24">
              <a:extLst>
                <a:ext uri="{FF2B5EF4-FFF2-40B4-BE49-F238E27FC236}">
                  <a16:creationId xmlns:a16="http://schemas.microsoft.com/office/drawing/2014/main" xmlns="" id="{A19DB630-C656-5754-27FE-B6600A0AC450}"/>
                </a:ext>
              </a:extLst>
            </p:cNvPr>
            <p:cNvSpPr/>
            <p:nvPr/>
          </p:nvSpPr>
          <p:spPr>
            <a:xfrm>
              <a:off x="5801909" y="2527535"/>
              <a:ext cx="1211614" cy="742712"/>
            </a:xfrm>
            <a:prstGeom prst="roundRect">
              <a:avLst/>
            </a:prstGeom>
            <a:ln>
              <a:noFill/>
            </a:ln>
          </p:spPr>
          <p:style>
            <a:lnRef idx="0">
              <a:schemeClr val="dk1"/>
            </a:lnRef>
            <a:fillRef idx="3">
              <a:schemeClr val="dk1"/>
            </a:fillRef>
            <a:effectRef idx="3">
              <a:schemeClr val="dk1"/>
            </a:effectRef>
            <a:fontRef idx="minor">
              <a:schemeClr val="lt1"/>
            </a:fontRef>
          </p:style>
          <p:txBody>
            <a:bodyPr rtlCol="0" anchor="ctr"/>
            <a:lstStyle/>
            <a:p>
              <a:pPr algn="ctr"/>
              <a:r>
                <a:rPr lang="en-IN" sz="900" dirty="0">
                  <a:latin typeface="+mj-lt"/>
                  <a:cs typeface="Times New Roman" panose="02020603050405020304" pitchFamily="18" charset="0"/>
                </a:rPr>
                <a:t>Shareholder’ 1</a:t>
              </a:r>
            </a:p>
            <a:p>
              <a:pPr algn="ctr"/>
              <a:r>
                <a:rPr lang="en-IN" sz="900" dirty="0">
                  <a:latin typeface="+mj-lt"/>
                  <a:cs typeface="Times New Roman" panose="02020603050405020304" pitchFamily="18" charset="0"/>
                </a:rPr>
                <a:t>SIS key’ 1</a:t>
              </a:r>
            </a:p>
            <a:p>
              <a:pPr algn="ctr"/>
              <a:r>
                <a:rPr lang="en-IN" sz="900" dirty="0">
                  <a:latin typeface="+mj-lt"/>
                  <a:cs typeface="Times New Roman" panose="02020603050405020304" pitchFamily="18" charset="0"/>
                </a:rPr>
                <a:t>Image share’ 1 </a:t>
              </a:r>
            </a:p>
          </p:txBody>
        </p:sp>
        <p:sp>
          <p:nvSpPr>
            <p:cNvPr id="26" name="Rectangle: Rounded Corners 25">
              <a:extLst>
                <a:ext uri="{FF2B5EF4-FFF2-40B4-BE49-F238E27FC236}">
                  <a16:creationId xmlns:a16="http://schemas.microsoft.com/office/drawing/2014/main" xmlns="" id="{AC8E6330-C0DB-22FC-6439-E31B001054F0}"/>
                </a:ext>
              </a:extLst>
            </p:cNvPr>
            <p:cNvSpPr/>
            <p:nvPr/>
          </p:nvSpPr>
          <p:spPr>
            <a:xfrm>
              <a:off x="5801908" y="3405019"/>
              <a:ext cx="1211614" cy="742712"/>
            </a:xfrm>
            <a:prstGeom prst="roundRect">
              <a:avLst/>
            </a:prstGeom>
            <a:ln>
              <a:noFill/>
            </a:ln>
          </p:spPr>
          <p:style>
            <a:lnRef idx="0">
              <a:schemeClr val="dk1"/>
            </a:lnRef>
            <a:fillRef idx="3">
              <a:schemeClr val="dk1"/>
            </a:fillRef>
            <a:effectRef idx="3">
              <a:schemeClr val="dk1"/>
            </a:effectRef>
            <a:fontRef idx="minor">
              <a:schemeClr val="lt1"/>
            </a:fontRef>
          </p:style>
          <p:txBody>
            <a:bodyPr rtlCol="0" anchor="ctr"/>
            <a:lstStyle/>
            <a:p>
              <a:pPr algn="ctr"/>
              <a:r>
                <a:rPr lang="en-IN" sz="900" dirty="0">
                  <a:latin typeface="+mj-lt"/>
                  <a:cs typeface="Times New Roman" panose="02020603050405020304" pitchFamily="18" charset="0"/>
                </a:rPr>
                <a:t>Shareholder’ </a:t>
              </a:r>
              <a:r>
                <a:rPr lang="en-IN" sz="900" dirty="0" smtClean="0">
                  <a:latin typeface="+mj-lt"/>
                  <a:cs typeface="Times New Roman" panose="02020603050405020304" pitchFamily="18" charset="0"/>
                </a:rPr>
                <a:t>2</a:t>
              </a:r>
              <a:endParaRPr lang="en-IN" sz="900" dirty="0">
                <a:latin typeface="+mj-lt"/>
                <a:cs typeface="Times New Roman" panose="02020603050405020304" pitchFamily="18" charset="0"/>
              </a:endParaRPr>
            </a:p>
            <a:p>
              <a:pPr algn="ctr"/>
              <a:r>
                <a:rPr lang="en-IN" sz="900" dirty="0">
                  <a:latin typeface="+mj-lt"/>
                  <a:cs typeface="Times New Roman" panose="02020603050405020304" pitchFamily="18" charset="0"/>
                </a:rPr>
                <a:t>SIS key’ </a:t>
              </a:r>
              <a:r>
                <a:rPr lang="en-IN" sz="900" dirty="0" smtClean="0">
                  <a:latin typeface="+mj-lt"/>
                  <a:cs typeface="Times New Roman" panose="02020603050405020304" pitchFamily="18" charset="0"/>
                </a:rPr>
                <a:t>2</a:t>
              </a:r>
              <a:endParaRPr lang="en-IN" sz="900" dirty="0">
                <a:latin typeface="+mj-lt"/>
                <a:cs typeface="Times New Roman" panose="02020603050405020304" pitchFamily="18" charset="0"/>
              </a:endParaRPr>
            </a:p>
            <a:p>
              <a:pPr algn="ctr"/>
              <a:r>
                <a:rPr lang="en-IN" sz="900" dirty="0">
                  <a:latin typeface="+mj-lt"/>
                  <a:cs typeface="Times New Roman" panose="02020603050405020304" pitchFamily="18" charset="0"/>
                </a:rPr>
                <a:t>Image share’ </a:t>
              </a:r>
              <a:r>
                <a:rPr lang="en-IN" sz="900" dirty="0" smtClean="0">
                  <a:latin typeface="+mj-lt"/>
                  <a:cs typeface="Times New Roman" panose="02020603050405020304" pitchFamily="18" charset="0"/>
                </a:rPr>
                <a:t>2 </a:t>
              </a:r>
              <a:endParaRPr lang="en-IN" sz="900" dirty="0">
                <a:latin typeface="+mj-lt"/>
                <a:cs typeface="Times New Roman" panose="02020603050405020304" pitchFamily="18" charset="0"/>
              </a:endParaRPr>
            </a:p>
          </p:txBody>
        </p:sp>
        <p:sp>
          <p:nvSpPr>
            <p:cNvPr id="27" name="Rectangle: Rounded Corners 26">
              <a:extLst>
                <a:ext uri="{FF2B5EF4-FFF2-40B4-BE49-F238E27FC236}">
                  <a16:creationId xmlns:a16="http://schemas.microsoft.com/office/drawing/2014/main" xmlns="" id="{9D17E832-6EF9-3AD8-8282-BDB87F916D78}"/>
                </a:ext>
              </a:extLst>
            </p:cNvPr>
            <p:cNvSpPr/>
            <p:nvPr/>
          </p:nvSpPr>
          <p:spPr>
            <a:xfrm>
              <a:off x="5801908" y="4286488"/>
              <a:ext cx="1211614" cy="742712"/>
            </a:xfrm>
            <a:prstGeom prst="roundRect">
              <a:avLst/>
            </a:prstGeom>
            <a:ln>
              <a:noFill/>
            </a:ln>
          </p:spPr>
          <p:style>
            <a:lnRef idx="0">
              <a:schemeClr val="dk1"/>
            </a:lnRef>
            <a:fillRef idx="3">
              <a:schemeClr val="dk1"/>
            </a:fillRef>
            <a:effectRef idx="3">
              <a:schemeClr val="dk1"/>
            </a:effectRef>
            <a:fontRef idx="minor">
              <a:schemeClr val="lt1"/>
            </a:fontRef>
          </p:style>
          <p:txBody>
            <a:bodyPr rtlCol="0" anchor="ctr"/>
            <a:lstStyle/>
            <a:p>
              <a:pPr algn="ctr"/>
              <a:r>
                <a:rPr lang="en-IN" sz="900" dirty="0">
                  <a:latin typeface="+mj-lt"/>
                  <a:cs typeface="Times New Roman" panose="02020603050405020304" pitchFamily="18" charset="0"/>
                </a:rPr>
                <a:t>Shareholder’ t</a:t>
              </a:r>
            </a:p>
            <a:p>
              <a:pPr algn="ctr"/>
              <a:r>
                <a:rPr lang="en-IN" sz="900" dirty="0">
                  <a:latin typeface="+mj-lt"/>
                  <a:cs typeface="Times New Roman" panose="02020603050405020304" pitchFamily="18" charset="0"/>
                </a:rPr>
                <a:t>SIS key’ </a:t>
              </a:r>
              <a:r>
                <a:rPr lang="en-IN" sz="900" dirty="0" smtClean="0">
                  <a:latin typeface="+mj-lt"/>
                  <a:cs typeface="Times New Roman" panose="02020603050405020304" pitchFamily="18" charset="0"/>
                </a:rPr>
                <a:t>t</a:t>
              </a:r>
              <a:endParaRPr lang="en-IN" sz="900" dirty="0">
                <a:latin typeface="+mj-lt"/>
                <a:cs typeface="Times New Roman" panose="02020603050405020304" pitchFamily="18" charset="0"/>
              </a:endParaRPr>
            </a:p>
            <a:p>
              <a:pPr algn="ctr"/>
              <a:r>
                <a:rPr lang="en-IN" sz="900" dirty="0">
                  <a:latin typeface="+mj-lt"/>
                  <a:cs typeface="Times New Roman" panose="02020603050405020304" pitchFamily="18" charset="0"/>
                </a:rPr>
                <a:t>Image share’ t</a:t>
              </a:r>
              <a:r>
                <a:rPr lang="en-IN" sz="900" dirty="0" smtClean="0">
                  <a:latin typeface="+mj-lt"/>
                  <a:cs typeface="Times New Roman" panose="02020603050405020304" pitchFamily="18" charset="0"/>
                </a:rPr>
                <a:t> </a:t>
              </a:r>
              <a:endParaRPr lang="en-IN" sz="900" dirty="0">
                <a:latin typeface="+mj-lt"/>
                <a:cs typeface="Times New Roman" panose="02020603050405020304" pitchFamily="18" charset="0"/>
              </a:endParaRPr>
            </a:p>
          </p:txBody>
        </p:sp>
        <p:sp>
          <p:nvSpPr>
            <p:cNvPr id="28" name="Rectangle: Rounded Corners 27">
              <a:extLst>
                <a:ext uri="{FF2B5EF4-FFF2-40B4-BE49-F238E27FC236}">
                  <a16:creationId xmlns:a16="http://schemas.microsoft.com/office/drawing/2014/main" xmlns="" id="{4FBBCFE3-9B5A-84BB-7A50-553A3174C2B8}"/>
                </a:ext>
              </a:extLst>
            </p:cNvPr>
            <p:cNvSpPr/>
            <p:nvPr/>
          </p:nvSpPr>
          <p:spPr>
            <a:xfrm>
              <a:off x="7521128" y="2582122"/>
              <a:ext cx="1470471" cy="244707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900" dirty="0">
                <a:latin typeface="+mj-lt"/>
              </a:endParaRPr>
            </a:p>
          </p:txBody>
        </p:sp>
        <p:sp>
          <p:nvSpPr>
            <p:cNvPr id="29" name="Rectangle: Rounded Corners 28">
              <a:extLst>
                <a:ext uri="{FF2B5EF4-FFF2-40B4-BE49-F238E27FC236}">
                  <a16:creationId xmlns:a16="http://schemas.microsoft.com/office/drawing/2014/main" xmlns="" id="{C4517A70-AD65-97D1-C96C-1740648C6BEE}"/>
                </a:ext>
              </a:extLst>
            </p:cNvPr>
            <p:cNvSpPr/>
            <p:nvPr/>
          </p:nvSpPr>
          <p:spPr>
            <a:xfrm>
              <a:off x="7545254" y="3751114"/>
              <a:ext cx="932310" cy="279764"/>
            </a:xfrm>
            <a:prstGeom prst="roundRect">
              <a:avLst/>
            </a:prstGeom>
          </p:spPr>
          <p:style>
            <a:lnRef idx="2">
              <a:schemeClr val="accent3"/>
            </a:lnRef>
            <a:fillRef idx="1">
              <a:schemeClr val="lt1"/>
            </a:fillRef>
            <a:effectRef idx="0">
              <a:schemeClr val="accent3"/>
            </a:effectRef>
            <a:fontRef idx="minor">
              <a:schemeClr val="dk1"/>
            </a:fontRef>
          </p:style>
          <p:txBody>
            <a:bodyPr rtlCol="0" anchor="b"/>
            <a:lstStyle/>
            <a:p>
              <a:pPr algn="ctr"/>
              <a:r>
                <a:rPr lang="en-IN" sz="900" dirty="0">
                  <a:latin typeface="+mj-lt"/>
                  <a:cs typeface="Times New Roman" panose="02020603050405020304" pitchFamily="18" charset="0"/>
                </a:rPr>
                <a:t>Image</a:t>
              </a:r>
            </a:p>
            <a:p>
              <a:pPr algn="ctr"/>
              <a:r>
                <a:rPr lang="en-IN" sz="900" dirty="0">
                  <a:latin typeface="+mj-lt"/>
                  <a:cs typeface="Times New Roman" panose="02020603050405020304" pitchFamily="18" charset="0"/>
                </a:rPr>
                <a:t>reconstructing</a:t>
              </a:r>
            </a:p>
          </p:txBody>
        </p:sp>
        <p:sp>
          <p:nvSpPr>
            <p:cNvPr id="30" name="Rectangle 29">
              <a:extLst>
                <a:ext uri="{FF2B5EF4-FFF2-40B4-BE49-F238E27FC236}">
                  <a16:creationId xmlns:a16="http://schemas.microsoft.com/office/drawing/2014/main" xmlns="" id="{49DFBC44-2120-7379-91AB-DB02D726F9B7}"/>
                </a:ext>
              </a:extLst>
            </p:cNvPr>
            <p:cNvSpPr/>
            <p:nvPr/>
          </p:nvSpPr>
          <p:spPr>
            <a:xfrm>
              <a:off x="8453438" y="3743374"/>
              <a:ext cx="488093" cy="218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ln w="0"/>
                  <a:solidFill>
                    <a:schemeClr val="tx1"/>
                  </a:solidFill>
                  <a:effectLst>
                    <a:outerShdw blurRad="38100" dist="19050" dir="2700000" algn="tl" rotWithShape="0">
                      <a:schemeClr val="dk1">
                        <a:alpha val="40000"/>
                      </a:schemeClr>
                    </a:outerShdw>
                  </a:effectLst>
                  <a:latin typeface="+mj-lt"/>
                  <a:cs typeface="Times New Roman" panose="02020603050405020304" pitchFamily="18" charset="0"/>
                </a:rPr>
                <a:t>Image</a:t>
              </a:r>
            </a:p>
          </p:txBody>
        </p:sp>
        <p:cxnSp>
          <p:nvCxnSpPr>
            <p:cNvPr id="31" name="Straight Arrow Connector 30">
              <a:extLst>
                <a:ext uri="{FF2B5EF4-FFF2-40B4-BE49-F238E27FC236}">
                  <a16:creationId xmlns:a16="http://schemas.microsoft.com/office/drawing/2014/main" xmlns="" id="{C1508538-7D7F-B93B-739D-BDEE4E7F731A}"/>
                </a:ext>
              </a:extLst>
            </p:cNvPr>
            <p:cNvCxnSpPr>
              <a:cxnSpLocks/>
            </p:cNvCxnSpPr>
            <p:nvPr/>
          </p:nvCxnSpPr>
          <p:spPr>
            <a:xfrm>
              <a:off x="8343713" y="3867629"/>
              <a:ext cx="138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12" name="Straight Connector 13311">
              <a:extLst>
                <a:ext uri="{FF2B5EF4-FFF2-40B4-BE49-F238E27FC236}">
                  <a16:creationId xmlns:a16="http://schemas.microsoft.com/office/drawing/2014/main" xmlns="" id="{76BBFB0B-0CB9-F081-4BA2-B4ECB8A198DD}"/>
                </a:ext>
              </a:extLst>
            </p:cNvPr>
            <p:cNvCxnSpPr>
              <a:cxnSpLocks/>
            </p:cNvCxnSpPr>
            <p:nvPr/>
          </p:nvCxnSpPr>
          <p:spPr>
            <a:xfrm>
              <a:off x="7407241" y="2992236"/>
              <a:ext cx="0" cy="1750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13" name="Straight Connector 13312">
              <a:extLst>
                <a:ext uri="{FF2B5EF4-FFF2-40B4-BE49-F238E27FC236}">
                  <a16:creationId xmlns:a16="http://schemas.microsoft.com/office/drawing/2014/main" xmlns="" id="{7F2CB8BF-F749-24EA-0D9D-072B39E20793}"/>
                </a:ext>
              </a:extLst>
            </p:cNvPr>
            <p:cNvCxnSpPr/>
            <p:nvPr/>
          </p:nvCxnSpPr>
          <p:spPr>
            <a:xfrm>
              <a:off x="7381253" y="213360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317" name="Group 13316">
              <a:extLst>
                <a:ext uri="{FF2B5EF4-FFF2-40B4-BE49-F238E27FC236}">
                  <a16:creationId xmlns:a16="http://schemas.microsoft.com/office/drawing/2014/main" xmlns="" id="{2E2FC47A-899C-AAB3-B98E-7291E638A59A}"/>
                </a:ext>
              </a:extLst>
            </p:cNvPr>
            <p:cNvGrpSpPr/>
            <p:nvPr/>
          </p:nvGrpSpPr>
          <p:grpSpPr>
            <a:xfrm>
              <a:off x="6727180" y="2898891"/>
              <a:ext cx="680061" cy="186690"/>
              <a:chOff x="8670867" y="2015507"/>
              <a:chExt cx="997008" cy="254089"/>
            </a:xfrm>
          </p:grpSpPr>
          <p:cxnSp>
            <p:nvCxnSpPr>
              <p:cNvPr id="13327" name="Straight Connector 13326">
                <a:extLst>
                  <a:ext uri="{FF2B5EF4-FFF2-40B4-BE49-F238E27FC236}">
                    <a16:creationId xmlns:a16="http://schemas.microsoft.com/office/drawing/2014/main" xmlns="" id="{C3020782-44C8-7787-D39C-9B03081847E5}"/>
                  </a:ext>
                </a:extLst>
              </p:cNvPr>
              <p:cNvCxnSpPr>
                <a:cxnSpLocks/>
              </p:cNvCxnSpPr>
              <p:nvPr/>
            </p:nvCxnSpPr>
            <p:spPr>
              <a:xfrm>
                <a:off x="8670867" y="2015507"/>
                <a:ext cx="7303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28" name="Straight Connector 13327">
                <a:extLst>
                  <a:ext uri="{FF2B5EF4-FFF2-40B4-BE49-F238E27FC236}">
                    <a16:creationId xmlns:a16="http://schemas.microsoft.com/office/drawing/2014/main" xmlns="" id="{0597E143-B119-101F-EF0A-576645D19D91}"/>
                  </a:ext>
                </a:extLst>
              </p:cNvPr>
              <p:cNvCxnSpPr>
                <a:cxnSpLocks/>
              </p:cNvCxnSpPr>
              <p:nvPr/>
            </p:nvCxnSpPr>
            <p:spPr>
              <a:xfrm>
                <a:off x="8923279" y="2269596"/>
                <a:ext cx="4778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29" name="Straight Connector 13328">
                <a:extLst>
                  <a:ext uri="{FF2B5EF4-FFF2-40B4-BE49-F238E27FC236}">
                    <a16:creationId xmlns:a16="http://schemas.microsoft.com/office/drawing/2014/main" xmlns="" id="{F3DBB0AA-9086-4F2E-AEEF-C1850A24B57F}"/>
                  </a:ext>
                </a:extLst>
              </p:cNvPr>
              <p:cNvCxnSpPr/>
              <p:nvPr/>
            </p:nvCxnSpPr>
            <p:spPr>
              <a:xfrm>
                <a:off x="9401175" y="2015507"/>
                <a:ext cx="0" cy="2540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30" name="Straight Connector 13329">
                <a:extLst>
                  <a:ext uri="{FF2B5EF4-FFF2-40B4-BE49-F238E27FC236}">
                    <a16:creationId xmlns:a16="http://schemas.microsoft.com/office/drawing/2014/main" xmlns="" id="{FFE2D551-86AE-B6FD-91F5-DB4356F8F86D}"/>
                  </a:ext>
                </a:extLst>
              </p:cNvPr>
              <p:cNvCxnSpPr/>
              <p:nvPr/>
            </p:nvCxnSpPr>
            <p:spPr>
              <a:xfrm>
                <a:off x="9401175" y="2142551"/>
                <a:ext cx="26670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3318" name="Straight Connector 13317">
              <a:extLst>
                <a:ext uri="{FF2B5EF4-FFF2-40B4-BE49-F238E27FC236}">
                  <a16:creationId xmlns:a16="http://schemas.microsoft.com/office/drawing/2014/main" xmlns="" id="{BF89A7D9-2A7C-12F8-A9CD-835BFCCFE015}"/>
                </a:ext>
              </a:extLst>
            </p:cNvPr>
            <p:cNvCxnSpPr>
              <a:cxnSpLocks/>
            </p:cNvCxnSpPr>
            <p:nvPr/>
          </p:nvCxnSpPr>
          <p:spPr>
            <a:xfrm>
              <a:off x="6727180" y="3775456"/>
              <a:ext cx="4981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19" name="Straight Connector 13318">
              <a:extLst>
                <a:ext uri="{FF2B5EF4-FFF2-40B4-BE49-F238E27FC236}">
                  <a16:creationId xmlns:a16="http://schemas.microsoft.com/office/drawing/2014/main" xmlns="" id="{EA269653-95D2-FABC-FB96-19A4BD40D71A}"/>
                </a:ext>
              </a:extLst>
            </p:cNvPr>
            <p:cNvCxnSpPr>
              <a:cxnSpLocks/>
            </p:cNvCxnSpPr>
            <p:nvPr/>
          </p:nvCxnSpPr>
          <p:spPr>
            <a:xfrm>
              <a:off x="6899351" y="3962146"/>
              <a:ext cx="3259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20" name="Straight Connector 13319">
              <a:extLst>
                <a:ext uri="{FF2B5EF4-FFF2-40B4-BE49-F238E27FC236}">
                  <a16:creationId xmlns:a16="http://schemas.microsoft.com/office/drawing/2014/main" xmlns="" id="{D1AEA1FE-CF89-3605-FD72-642D7AC75156}"/>
                </a:ext>
              </a:extLst>
            </p:cNvPr>
            <p:cNvCxnSpPr/>
            <p:nvPr/>
          </p:nvCxnSpPr>
          <p:spPr>
            <a:xfrm>
              <a:off x="7225325" y="3775456"/>
              <a:ext cx="0" cy="1866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21" name="Straight Connector 13320">
              <a:extLst>
                <a:ext uri="{FF2B5EF4-FFF2-40B4-BE49-F238E27FC236}">
                  <a16:creationId xmlns:a16="http://schemas.microsoft.com/office/drawing/2014/main" xmlns="" id="{9BAA4AEB-C0F1-01BC-9247-CB8F5851C6F7}"/>
                </a:ext>
              </a:extLst>
            </p:cNvPr>
            <p:cNvCxnSpPr>
              <a:cxnSpLocks/>
            </p:cNvCxnSpPr>
            <p:nvPr/>
          </p:nvCxnSpPr>
          <p:spPr>
            <a:xfrm>
              <a:off x="7225325" y="3868800"/>
              <a:ext cx="3622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22" name="Straight Connector 13321">
              <a:extLst>
                <a:ext uri="{FF2B5EF4-FFF2-40B4-BE49-F238E27FC236}">
                  <a16:creationId xmlns:a16="http://schemas.microsoft.com/office/drawing/2014/main" xmlns="" id="{7DAA8C55-AA8C-B0AB-D401-C69BC2611E96}"/>
                </a:ext>
              </a:extLst>
            </p:cNvPr>
            <p:cNvCxnSpPr>
              <a:cxnSpLocks/>
            </p:cNvCxnSpPr>
            <p:nvPr/>
          </p:nvCxnSpPr>
          <p:spPr>
            <a:xfrm>
              <a:off x="6727180" y="4649679"/>
              <a:ext cx="4981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23" name="Straight Connector 13322">
              <a:extLst>
                <a:ext uri="{FF2B5EF4-FFF2-40B4-BE49-F238E27FC236}">
                  <a16:creationId xmlns:a16="http://schemas.microsoft.com/office/drawing/2014/main" xmlns="" id="{48D1D959-9542-1E22-6D37-F30C9CC0AE85}"/>
                </a:ext>
              </a:extLst>
            </p:cNvPr>
            <p:cNvCxnSpPr>
              <a:cxnSpLocks/>
            </p:cNvCxnSpPr>
            <p:nvPr/>
          </p:nvCxnSpPr>
          <p:spPr>
            <a:xfrm>
              <a:off x="6899351" y="4836369"/>
              <a:ext cx="3259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24" name="Straight Connector 13323">
              <a:extLst>
                <a:ext uri="{FF2B5EF4-FFF2-40B4-BE49-F238E27FC236}">
                  <a16:creationId xmlns:a16="http://schemas.microsoft.com/office/drawing/2014/main" xmlns="" id="{A068001E-9198-DBF3-F7FF-EC41C7BF71E5}"/>
                </a:ext>
              </a:extLst>
            </p:cNvPr>
            <p:cNvCxnSpPr/>
            <p:nvPr/>
          </p:nvCxnSpPr>
          <p:spPr>
            <a:xfrm>
              <a:off x="7225325" y="4649679"/>
              <a:ext cx="0" cy="1866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25" name="Straight Connector 13324">
              <a:extLst>
                <a:ext uri="{FF2B5EF4-FFF2-40B4-BE49-F238E27FC236}">
                  <a16:creationId xmlns:a16="http://schemas.microsoft.com/office/drawing/2014/main" xmlns="" id="{4D0552BF-EC9D-0AE9-5DF0-F8B40CE93647}"/>
                </a:ext>
              </a:extLst>
            </p:cNvPr>
            <p:cNvCxnSpPr/>
            <p:nvPr/>
          </p:nvCxnSpPr>
          <p:spPr>
            <a:xfrm>
              <a:off x="7225325" y="4743023"/>
              <a:ext cx="181917" cy="0"/>
            </a:xfrm>
            <a:prstGeom prst="line">
              <a:avLst/>
            </a:prstGeom>
          </p:spPr>
          <p:style>
            <a:lnRef idx="1">
              <a:schemeClr val="accent1"/>
            </a:lnRef>
            <a:fillRef idx="0">
              <a:schemeClr val="accent1"/>
            </a:fillRef>
            <a:effectRef idx="0">
              <a:schemeClr val="accent1"/>
            </a:effectRef>
            <a:fontRef idx="minor">
              <a:schemeClr val="tx1"/>
            </a:fontRef>
          </p:style>
        </p:cxnSp>
        <p:sp>
          <p:nvSpPr>
            <p:cNvPr id="13326" name="Rectangle 13325">
              <a:extLst>
                <a:ext uri="{FF2B5EF4-FFF2-40B4-BE49-F238E27FC236}">
                  <a16:creationId xmlns:a16="http://schemas.microsoft.com/office/drawing/2014/main" xmlns="" id="{D4EB1F17-566B-E9AC-B597-0CABC0DB9C35}"/>
                </a:ext>
              </a:extLst>
            </p:cNvPr>
            <p:cNvSpPr/>
            <p:nvPr/>
          </p:nvSpPr>
          <p:spPr>
            <a:xfrm>
              <a:off x="7607474" y="2777046"/>
              <a:ext cx="543121" cy="17205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900" dirty="0">
                  <a:latin typeface="+mj-lt"/>
                  <a:cs typeface="Times New Roman" panose="02020603050405020304" pitchFamily="18" charset="0"/>
                </a:rPr>
                <a:t>Dealer</a:t>
              </a:r>
            </a:p>
          </p:txBody>
        </p:sp>
      </p:grpSp>
    </p:spTree>
  </p:cSld>
  <p:clrMapOvr>
    <a:masterClrMapping/>
  </p:clrMapOvr>
  <p:transition>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B1AD0A-3AFB-CA85-E39A-D9CA748B4F4C}"/>
              </a:ext>
            </a:extLst>
          </p:cNvPr>
          <p:cNvSpPr>
            <a:spLocks noGrp="1"/>
          </p:cNvSpPr>
          <p:nvPr>
            <p:ph type="title"/>
          </p:nvPr>
        </p:nvSpPr>
        <p:spPr>
          <a:xfrm>
            <a:off x="685800" y="227006"/>
            <a:ext cx="7772400" cy="1143000"/>
          </a:xfrm>
        </p:spPr>
        <p:txBody>
          <a:bodyPr/>
          <a:lstStyle/>
          <a:p>
            <a:r>
              <a:rPr lang="en-US" sz="2800" dirty="0">
                <a:solidFill>
                  <a:schemeClr val="accent1">
                    <a:lumMod val="75000"/>
                  </a:schemeClr>
                </a:solidFill>
                <a:cs typeface="Times New Roman" panose="02020603050405020304" pitchFamily="18" charset="0"/>
              </a:rPr>
              <a:t>Our Proposed Block Diagram</a:t>
            </a:r>
            <a:endParaRPr lang="en-IN" sz="2800" dirty="0">
              <a:solidFill>
                <a:schemeClr val="accent1">
                  <a:lumMod val="75000"/>
                </a:schemeClr>
              </a:solidFill>
              <a:cs typeface="Times New Roman" panose="02020603050405020304" pitchFamily="18" charset="0"/>
            </a:endParaRPr>
          </a:p>
        </p:txBody>
      </p:sp>
      <p:sp>
        <p:nvSpPr>
          <p:cNvPr id="3" name="Rounded Rectangle 4">
            <a:extLst>
              <a:ext uri="{FF2B5EF4-FFF2-40B4-BE49-F238E27FC236}">
                <a16:creationId xmlns:a16="http://schemas.microsoft.com/office/drawing/2014/main" xmlns="" id="{E28C0342-04DA-8A23-DBE7-6E0647A80D9A}"/>
              </a:ext>
            </a:extLst>
          </p:cNvPr>
          <p:cNvSpPr>
            <a:spLocks noChangeArrowheads="1"/>
          </p:cNvSpPr>
          <p:nvPr/>
        </p:nvSpPr>
        <p:spPr bwMode="auto">
          <a:xfrm>
            <a:off x="1702342" y="1844960"/>
            <a:ext cx="1857375" cy="914400"/>
          </a:xfrm>
          <a:prstGeom prst="roundRect">
            <a:avLst>
              <a:gd name="adj" fmla="val 16667"/>
            </a:avLst>
          </a:prstGeom>
          <a:ln>
            <a:headEnd/>
            <a:tailEnd/>
          </a:ln>
          <a:effectLst>
            <a:glow rad="228600">
              <a:schemeClr val="accent1">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FontTx/>
              <a:buNone/>
            </a:pPr>
            <a:r>
              <a:rPr lang="en-US" altLang="en-US" sz="1800" b="0" dirty="0">
                <a:cs typeface="Times New Roman" panose="02020603050405020304" pitchFamily="18" charset="0"/>
              </a:rPr>
              <a:t>Finding Prime number for CRT</a:t>
            </a:r>
          </a:p>
        </p:txBody>
      </p:sp>
      <p:sp>
        <p:nvSpPr>
          <p:cNvPr id="4" name="Rounded Rectangle 7">
            <a:extLst>
              <a:ext uri="{FF2B5EF4-FFF2-40B4-BE49-F238E27FC236}">
                <a16:creationId xmlns:a16="http://schemas.microsoft.com/office/drawing/2014/main" xmlns="" id="{9150210B-211B-10DD-170B-4090EB095C03}"/>
              </a:ext>
            </a:extLst>
          </p:cNvPr>
          <p:cNvSpPr>
            <a:spLocks noChangeArrowheads="1"/>
          </p:cNvSpPr>
          <p:nvPr/>
        </p:nvSpPr>
        <p:spPr bwMode="auto">
          <a:xfrm>
            <a:off x="6527258" y="1844960"/>
            <a:ext cx="1857375" cy="914400"/>
          </a:xfrm>
          <a:prstGeom prst="roundRect">
            <a:avLst>
              <a:gd name="adj" fmla="val 16667"/>
            </a:avLst>
          </a:prstGeom>
          <a:ln>
            <a:headEnd/>
            <a:tailEnd/>
          </a:ln>
          <a:effectLst>
            <a:glow rad="228600">
              <a:schemeClr val="accent1">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None/>
            </a:pPr>
            <a:r>
              <a:rPr lang="en-US" altLang="en-US" sz="1800" b="0" dirty="0">
                <a:cs typeface="Times New Roman" panose="02020603050405020304" pitchFamily="18" charset="0"/>
              </a:rPr>
              <a:t>Image Sharing</a:t>
            </a:r>
          </a:p>
        </p:txBody>
      </p:sp>
      <p:sp>
        <p:nvSpPr>
          <p:cNvPr id="5" name="Rounded Rectangle 8">
            <a:extLst>
              <a:ext uri="{FF2B5EF4-FFF2-40B4-BE49-F238E27FC236}">
                <a16:creationId xmlns:a16="http://schemas.microsoft.com/office/drawing/2014/main" xmlns="" id="{0E4F0D24-8262-039E-803E-27D80CC1EB3E}"/>
              </a:ext>
            </a:extLst>
          </p:cNvPr>
          <p:cNvSpPr>
            <a:spLocks noChangeArrowheads="1"/>
          </p:cNvSpPr>
          <p:nvPr/>
        </p:nvSpPr>
        <p:spPr bwMode="auto">
          <a:xfrm>
            <a:off x="4114800" y="1836083"/>
            <a:ext cx="1857375" cy="932155"/>
          </a:xfrm>
          <a:prstGeom prst="roundRect">
            <a:avLst>
              <a:gd name="adj" fmla="val 16667"/>
            </a:avLst>
          </a:prstGeom>
          <a:ln>
            <a:headEnd/>
            <a:tailEnd/>
          </a:ln>
          <a:effectLst>
            <a:glow rad="228600">
              <a:schemeClr val="accent1">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None/>
            </a:pPr>
            <a:r>
              <a:rPr lang="en-US" altLang="en-US" sz="1800" b="0" dirty="0">
                <a:cs typeface="Times New Roman" panose="02020603050405020304" pitchFamily="18" charset="0"/>
              </a:rPr>
              <a:t>Encryption</a:t>
            </a:r>
          </a:p>
        </p:txBody>
      </p:sp>
      <p:sp>
        <p:nvSpPr>
          <p:cNvPr id="8" name="Rounded Rectangle 5">
            <a:extLst>
              <a:ext uri="{FF2B5EF4-FFF2-40B4-BE49-F238E27FC236}">
                <a16:creationId xmlns:a16="http://schemas.microsoft.com/office/drawing/2014/main" xmlns="" id="{699050A4-5810-FB6E-619B-352AE96AED3B}"/>
              </a:ext>
            </a:extLst>
          </p:cNvPr>
          <p:cNvSpPr>
            <a:spLocks noChangeArrowheads="1"/>
          </p:cNvSpPr>
          <p:nvPr/>
        </p:nvSpPr>
        <p:spPr bwMode="auto">
          <a:xfrm>
            <a:off x="6527258" y="3182762"/>
            <a:ext cx="1857375" cy="914400"/>
          </a:xfrm>
          <a:prstGeom prst="roundRect">
            <a:avLst>
              <a:gd name="adj" fmla="val 16667"/>
            </a:avLst>
          </a:prstGeom>
          <a:ln>
            <a:headEnd/>
            <a:tailEnd/>
          </a:ln>
          <a:effectLst>
            <a:glow rad="228600">
              <a:schemeClr val="accent1">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None/>
            </a:pPr>
            <a:r>
              <a:rPr lang="en-US" altLang="en-US" sz="1800" b="0" dirty="0">
                <a:cs typeface="Times New Roman" panose="02020603050405020304" pitchFamily="18" charset="0"/>
              </a:rPr>
              <a:t> Decryption</a:t>
            </a:r>
          </a:p>
        </p:txBody>
      </p:sp>
      <p:sp>
        <p:nvSpPr>
          <p:cNvPr id="9" name="Rounded Rectangle 6">
            <a:extLst>
              <a:ext uri="{FF2B5EF4-FFF2-40B4-BE49-F238E27FC236}">
                <a16:creationId xmlns:a16="http://schemas.microsoft.com/office/drawing/2014/main" xmlns="" id="{ABBD1A52-8D6F-6503-B661-8FA82932B6FB}"/>
              </a:ext>
            </a:extLst>
          </p:cNvPr>
          <p:cNvSpPr>
            <a:spLocks noChangeArrowheads="1"/>
          </p:cNvSpPr>
          <p:nvPr/>
        </p:nvSpPr>
        <p:spPr bwMode="auto">
          <a:xfrm>
            <a:off x="6549391" y="4581128"/>
            <a:ext cx="1857375" cy="914400"/>
          </a:xfrm>
          <a:prstGeom prst="roundRect">
            <a:avLst>
              <a:gd name="adj" fmla="val 16667"/>
            </a:avLst>
          </a:prstGeom>
          <a:ln>
            <a:headEnd/>
            <a:tailEnd/>
          </a:ln>
          <a:effectLst>
            <a:glow rad="228600">
              <a:schemeClr val="accent1">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None/>
            </a:pPr>
            <a:r>
              <a:rPr lang="en-US" altLang="en-US" sz="1800" b="0" dirty="0">
                <a:cs typeface="Times New Roman" panose="02020603050405020304" pitchFamily="18" charset="0"/>
              </a:rPr>
              <a:t>Retrieval of Original Image</a:t>
            </a:r>
          </a:p>
        </p:txBody>
      </p:sp>
      <p:sp>
        <p:nvSpPr>
          <p:cNvPr id="22" name="Rounded Rectangle 4">
            <a:extLst>
              <a:ext uri="{FF2B5EF4-FFF2-40B4-BE49-F238E27FC236}">
                <a16:creationId xmlns:a16="http://schemas.microsoft.com/office/drawing/2014/main" xmlns="" id="{C0BC941D-49A0-22E3-1E51-E4563BE114D8}"/>
              </a:ext>
            </a:extLst>
          </p:cNvPr>
          <p:cNvSpPr>
            <a:spLocks noChangeArrowheads="1"/>
          </p:cNvSpPr>
          <p:nvPr/>
        </p:nvSpPr>
        <p:spPr bwMode="auto">
          <a:xfrm>
            <a:off x="4114800" y="4581128"/>
            <a:ext cx="1857375" cy="914400"/>
          </a:xfrm>
          <a:prstGeom prst="roundRect">
            <a:avLst>
              <a:gd name="adj" fmla="val 16667"/>
            </a:avLst>
          </a:prstGeom>
          <a:ln>
            <a:headEnd/>
            <a:tailEnd/>
          </a:ln>
          <a:effectLst>
            <a:glow rad="228600">
              <a:schemeClr val="accent1">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None/>
            </a:pPr>
            <a:r>
              <a:rPr lang="en-US" altLang="en-US" sz="1800" b="0">
                <a:cs typeface="Times New Roman" panose="02020603050405020304" pitchFamily="18" charset="0"/>
              </a:rPr>
              <a:t>Xception Net</a:t>
            </a:r>
            <a:endParaRPr lang="en-US" altLang="en-US" sz="1800" b="0" dirty="0">
              <a:cs typeface="Times New Roman" panose="02020603050405020304" pitchFamily="18" charset="0"/>
            </a:endParaRPr>
          </a:p>
        </p:txBody>
      </p:sp>
      <p:sp>
        <p:nvSpPr>
          <p:cNvPr id="23" name="Rounded Rectangle 4">
            <a:extLst>
              <a:ext uri="{FF2B5EF4-FFF2-40B4-BE49-F238E27FC236}">
                <a16:creationId xmlns:a16="http://schemas.microsoft.com/office/drawing/2014/main" xmlns="" id="{DA7920B4-E7A1-6E08-4A04-B2A3B64D19D7}"/>
              </a:ext>
            </a:extLst>
          </p:cNvPr>
          <p:cNvSpPr>
            <a:spLocks noChangeArrowheads="1"/>
          </p:cNvSpPr>
          <p:nvPr/>
        </p:nvSpPr>
        <p:spPr bwMode="auto">
          <a:xfrm>
            <a:off x="1702342" y="4581128"/>
            <a:ext cx="1857375" cy="914400"/>
          </a:xfrm>
          <a:prstGeom prst="roundRect">
            <a:avLst>
              <a:gd name="adj" fmla="val 16667"/>
            </a:avLst>
          </a:prstGeom>
          <a:ln>
            <a:headEnd/>
            <a:tailEnd/>
          </a:ln>
          <a:effectLst>
            <a:glow rad="228600">
              <a:schemeClr val="accent1">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None/>
            </a:pPr>
            <a:r>
              <a:rPr lang="en-US" altLang="en-US" sz="1800" b="0" dirty="0">
                <a:cs typeface="Times New Roman" panose="02020603050405020304" pitchFamily="18" charset="0"/>
              </a:rPr>
              <a:t>Learnable Image </a:t>
            </a:r>
            <a:r>
              <a:rPr lang="en-US" altLang="en-US" sz="1800" b="0" dirty="0" smtClean="0">
                <a:cs typeface="Times New Roman" panose="02020603050405020304" pitchFamily="18" charset="0"/>
              </a:rPr>
              <a:t>Prediction</a:t>
            </a:r>
            <a:endParaRPr lang="en-US" altLang="en-US" sz="1800" b="0" dirty="0">
              <a:cs typeface="Times New Roman" panose="02020603050405020304" pitchFamily="18" charset="0"/>
            </a:endParaRPr>
          </a:p>
        </p:txBody>
      </p:sp>
      <p:cxnSp>
        <p:nvCxnSpPr>
          <p:cNvPr id="38" name="Straight Arrow Connector 37">
            <a:extLst>
              <a:ext uri="{FF2B5EF4-FFF2-40B4-BE49-F238E27FC236}">
                <a16:creationId xmlns:a16="http://schemas.microsoft.com/office/drawing/2014/main" xmlns="" id="{8F5732D6-C947-AE3C-F7E2-CD0B0EAFB64C}"/>
              </a:ext>
            </a:extLst>
          </p:cNvPr>
          <p:cNvCxnSpPr>
            <a:cxnSpLocks/>
            <a:stCxn id="3" idx="3"/>
            <a:endCxn id="5" idx="1"/>
          </p:cNvCxnSpPr>
          <p:nvPr/>
        </p:nvCxnSpPr>
        <p:spPr bwMode="auto">
          <a:xfrm>
            <a:off x="3559717" y="2302160"/>
            <a:ext cx="555083" cy="1"/>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cxnSp>
        <p:nvCxnSpPr>
          <p:cNvPr id="44" name="Straight Arrow Connector 43">
            <a:extLst>
              <a:ext uri="{FF2B5EF4-FFF2-40B4-BE49-F238E27FC236}">
                <a16:creationId xmlns:a16="http://schemas.microsoft.com/office/drawing/2014/main" xmlns="" id="{7283A901-1E8E-076B-973F-4EDFA790C37B}"/>
              </a:ext>
            </a:extLst>
          </p:cNvPr>
          <p:cNvCxnSpPr>
            <a:cxnSpLocks/>
            <a:stCxn id="5" idx="3"/>
            <a:endCxn id="4" idx="1"/>
          </p:cNvCxnSpPr>
          <p:nvPr/>
        </p:nvCxnSpPr>
        <p:spPr bwMode="auto">
          <a:xfrm flipV="1">
            <a:off x="5972175" y="2302160"/>
            <a:ext cx="555083" cy="1"/>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cxnSp>
        <p:nvCxnSpPr>
          <p:cNvPr id="49" name="Straight Arrow Connector 48">
            <a:extLst>
              <a:ext uri="{FF2B5EF4-FFF2-40B4-BE49-F238E27FC236}">
                <a16:creationId xmlns:a16="http://schemas.microsoft.com/office/drawing/2014/main" xmlns="" id="{12617893-EEC3-438B-9364-6F89A4F491A1}"/>
              </a:ext>
            </a:extLst>
          </p:cNvPr>
          <p:cNvCxnSpPr>
            <a:stCxn id="4" idx="2"/>
            <a:endCxn id="4" idx="2"/>
          </p:cNvCxnSpPr>
          <p:nvPr/>
        </p:nvCxnSpPr>
        <p:spPr bwMode="auto">
          <a:xfrm>
            <a:off x="7455946" y="2759360"/>
            <a:ext cx="0" cy="0"/>
          </a:xfrm>
          <a:prstGeom prst="straightConnector1">
            <a:avLst/>
          </a:prstGeom>
          <a:noFill/>
          <a:ln w="9525" cap="flat" cmpd="sng" algn="ctr">
            <a:noFill/>
            <a:prstDash val="solid"/>
            <a:round/>
            <a:headEnd type="none" w="med" len="med"/>
            <a:tailEnd type="triangle"/>
          </a:ln>
          <a:effectLst/>
        </p:spPr>
      </p:cxnSp>
      <p:cxnSp>
        <p:nvCxnSpPr>
          <p:cNvPr id="51" name="Straight Arrow Connector 50">
            <a:extLst>
              <a:ext uri="{FF2B5EF4-FFF2-40B4-BE49-F238E27FC236}">
                <a16:creationId xmlns:a16="http://schemas.microsoft.com/office/drawing/2014/main" xmlns="" id="{4C840CDF-0267-7779-9F72-BF8B50ACE90A}"/>
              </a:ext>
            </a:extLst>
          </p:cNvPr>
          <p:cNvCxnSpPr>
            <a:cxnSpLocks/>
            <a:stCxn id="8" idx="2"/>
            <a:endCxn id="9" idx="0"/>
          </p:cNvCxnSpPr>
          <p:nvPr/>
        </p:nvCxnSpPr>
        <p:spPr bwMode="auto">
          <a:xfrm>
            <a:off x="7455946" y="4097162"/>
            <a:ext cx="22133" cy="483966"/>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cxnSp>
        <p:nvCxnSpPr>
          <p:cNvPr id="56" name="Straight Arrow Connector 55">
            <a:extLst>
              <a:ext uri="{FF2B5EF4-FFF2-40B4-BE49-F238E27FC236}">
                <a16:creationId xmlns:a16="http://schemas.microsoft.com/office/drawing/2014/main" xmlns="" id="{8DA94DA3-BCE3-3518-073E-698EAF548A39}"/>
              </a:ext>
            </a:extLst>
          </p:cNvPr>
          <p:cNvCxnSpPr>
            <a:stCxn id="23" idx="1"/>
            <a:endCxn id="23" idx="1"/>
          </p:cNvCxnSpPr>
          <p:nvPr/>
        </p:nvCxnSpPr>
        <p:spPr bwMode="auto">
          <a:xfrm>
            <a:off x="1702342" y="5038328"/>
            <a:ext cx="0" cy="0"/>
          </a:xfrm>
          <a:prstGeom prst="straightConnector1">
            <a:avLst/>
          </a:prstGeom>
          <a:noFill/>
          <a:ln w="9525" cap="flat" cmpd="sng" algn="ctr">
            <a:no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xmlns="" id="{63EECDCB-26FA-D613-64D2-AB1071C7E86C}"/>
              </a:ext>
            </a:extLst>
          </p:cNvPr>
          <p:cNvCxnSpPr>
            <a:cxnSpLocks/>
          </p:cNvCxnSpPr>
          <p:nvPr/>
        </p:nvCxnSpPr>
        <p:spPr bwMode="auto">
          <a:xfrm rot="10800000">
            <a:off x="5972175" y="5134949"/>
            <a:ext cx="555083" cy="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cxnSp>
        <p:nvCxnSpPr>
          <p:cNvPr id="66" name="Straight Arrow Connector 65">
            <a:extLst>
              <a:ext uri="{FF2B5EF4-FFF2-40B4-BE49-F238E27FC236}">
                <a16:creationId xmlns:a16="http://schemas.microsoft.com/office/drawing/2014/main" xmlns="" id="{83421C57-1F21-900F-7CD7-FD151CA0D641}"/>
              </a:ext>
            </a:extLst>
          </p:cNvPr>
          <p:cNvCxnSpPr>
            <a:stCxn id="4" idx="2"/>
            <a:endCxn id="8" idx="0"/>
          </p:cNvCxnSpPr>
          <p:nvPr/>
        </p:nvCxnSpPr>
        <p:spPr bwMode="auto">
          <a:xfrm>
            <a:off x="7455946" y="2759360"/>
            <a:ext cx="0" cy="423402"/>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cxnSp>
        <p:nvCxnSpPr>
          <p:cNvPr id="68" name="Straight Arrow Connector 67">
            <a:extLst>
              <a:ext uri="{FF2B5EF4-FFF2-40B4-BE49-F238E27FC236}">
                <a16:creationId xmlns:a16="http://schemas.microsoft.com/office/drawing/2014/main" xmlns="" id="{473D435B-A088-589E-B92B-863B52BA7F54}"/>
              </a:ext>
            </a:extLst>
          </p:cNvPr>
          <p:cNvCxnSpPr>
            <a:stCxn id="22" idx="1"/>
            <a:endCxn id="23" idx="3"/>
          </p:cNvCxnSpPr>
          <p:nvPr/>
        </p:nvCxnSpPr>
        <p:spPr bwMode="auto">
          <a:xfrm flipH="1">
            <a:off x="3559717" y="5038328"/>
            <a:ext cx="555083" cy="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906963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260648"/>
            <a:ext cx="7772400" cy="1143000"/>
          </a:xfrm>
        </p:spPr>
        <p:txBody>
          <a:bodyPr/>
          <a:lstStyle/>
          <a:p>
            <a:r>
              <a:rPr lang="en-IN" sz="4000" dirty="0" smtClean="0"/>
              <a:t>SECRET SHARING SCHEME BASED ON CRT</a:t>
            </a:r>
            <a:endParaRPr lang="en-IN" sz="4000" dirty="0"/>
          </a:p>
        </p:txBody>
      </p:sp>
      <p:sp>
        <p:nvSpPr>
          <p:cNvPr id="3" name="Content Placeholder 2"/>
          <p:cNvSpPr>
            <a:spLocks noGrp="1"/>
          </p:cNvSpPr>
          <p:nvPr>
            <p:ph idx="1"/>
          </p:nvPr>
        </p:nvSpPr>
        <p:spPr>
          <a:xfrm>
            <a:off x="2195736" y="1988840"/>
            <a:ext cx="7772400" cy="4114800"/>
          </a:xfrm>
        </p:spPr>
        <p:txBody>
          <a:bodyPr/>
          <a:lstStyle/>
          <a:p>
            <a:r>
              <a:rPr lang="en-IN" dirty="0" smtClean="0"/>
              <a:t>Parameter Generation</a:t>
            </a:r>
          </a:p>
          <a:p>
            <a:r>
              <a:rPr lang="en-IN" dirty="0" smtClean="0"/>
              <a:t>Secret Sharing</a:t>
            </a:r>
          </a:p>
          <a:p>
            <a:r>
              <a:rPr lang="en-IN" dirty="0" smtClean="0"/>
              <a:t>Secret Reconstruction</a:t>
            </a:r>
          </a:p>
          <a:p>
            <a:r>
              <a:rPr lang="en-IN" dirty="0" smtClean="0"/>
              <a:t>Homomorphic addition</a:t>
            </a:r>
            <a:endParaRPr lang="en-IN" dirty="0"/>
          </a:p>
        </p:txBody>
      </p:sp>
    </p:spTree>
    <p:extLst>
      <p:ext uri="{BB962C8B-B14F-4D97-AF65-F5344CB8AC3E}">
        <p14:creationId xmlns:p14="http://schemas.microsoft.com/office/powerpoint/2010/main" val="32409984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5616" y="1484784"/>
                <a:ext cx="7772400" cy="4114800"/>
              </a:xfrm>
            </p:spPr>
            <p:txBody>
              <a:bodyPr/>
              <a:lstStyle/>
              <a:p>
                <a:pPr marL="514350" indent="-514350" algn="just">
                  <a:buFont typeface="+mj-lt"/>
                  <a:buAutoNum type="arabicPeriod"/>
                </a:pPr>
                <a:r>
                  <a:rPr lang="en-IN" dirty="0" smtClean="0"/>
                  <a:t>Pick a prime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𝑞</m:t>
                        </m:r>
                      </m:e>
                      <m:sub>
                        <m:r>
                          <a:rPr lang="en-IN" b="0" i="1" smtClean="0">
                            <a:latin typeface="Cambria Math" panose="02040503050406030204" pitchFamily="18" charset="0"/>
                          </a:rPr>
                          <m:t>0</m:t>
                        </m:r>
                      </m:sub>
                    </m:sSub>
                  </m:oMath>
                </a14:m>
                <a:r>
                  <a:rPr lang="en-IN" dirty="0" smtClean="0"/>
                  <a:t> as  module for secret reconstruction. Generate n distinct primes q=(</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𝑞</m:t>
                        </m:r>
                      </m:e>
                      <m:sub>
                        <m:r>
                          <a:rPr lang="en-IN" b="0" i="1" smtClean="0">
                            <a:latin typeface="Cambria Math" panose="02040503050406030204" pitchFamily="18" charset="0"/>
                          </a:rPr>
                          <m:t>1</m:t>
                        </m:r>
                      </m:sub>
                    </m:sSub>
                  </m:oMath>
                </a14:m>
                <a:r>
                  <a:rPr lang="en-IN" dirty="0" smtClean="0"/>
                  <a:t>,…,</a:t>
                </a:r>
                <a14:m>
                  <m:oMath xmlns:m="http://schemas.openxmlformats.org/officeDocument/2006/math">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𝑞</m:t>
                        </m:r>
                      </m:e>
                      <m:sub>
                        <m:r>
                          <a:rPr lang="en-IN" b="0" i="1" dirty="0" smtClean="0">
                            <a:latin typeface="Cambria Math" panose="02040503050406030204" pitchFamily="18" charset="0"/>
                          </a:rPr>
                          <m:t>𝑛</m:t>
                        </m:r>
                      </m:sub>
                    </m:sSub>
                  </m:oMath>
                </a14:m>
                <a:r>
                  <a:rPr lang="en-IN" dirty="0" smtClean="0"/>
                  <a:t>) as modules for secret share.</a:t>
                </a:r>
              </a:p>
              <a:p>
                <a:pPr marL="514350" indent="-514350" algn="just">
                  <a:buFont typeface="+mj-lt"/>
                  <a:buAutoNum type="arabicPeriod"/>
                </a:pPr>
                <a:r>
                  <a:rPr lang="en-IN" dirty="0" smtClean="0"/>
                  <a:t>m is secret to be shared: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𝑞</m:t>
                        </m:r>
                      </m:e>
                      <m:sub>
                        <m:r>
                          <a:rPr lang="en-IN" b="0" i="1" smtClean="0">
                            <a:latin typeface="Cambria Math" panose="02040503050406030204" pitchFamily="18" charset="0"/>
                          </a:rPr>
                          <m:t>0</m:t>
                        </m:r>
                      </m:sub>
                    </m:sSub>
                  </m:oMath>
                </a14:m>
                <a:r>
                  <a:rPr lang="en-IN" dirty="0" smtClean="0"/>
                  <a:t>&gt; m</a:t>
                </a:r>
              </a:p>
              <a:p>
                <a:pPr marL="514350" indent="-514350" algn="just">
                  <a:buFont typeface="+mj-lt"/>
                  <a:buAutoNum type="arabicPeriod"/>
                </a:pPr>
                <a:r>
                  <a:rPr lang="en-IN" dirty="0" smtClean="0"/>
                  <a:t>Any module with coprime: </a:t>
                </a:r>
                <a:r>
                  <a:rPr lang="en-IN" dirty="0" err="1" smtClean="0"/>
                  <a:t>gcd</a:t>
                </a:r>
                <a:r>
                  <a:rPr lang="en-IN" dirty="0" smtClean="0"/>
                  <a:t>(</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𝑞</m:t>
                        </m:r>
                      </m:e>
                      <m:sub>
                        <m:r>
                          <a:rPr lang="en-IN" b="0" i="1" smtClean="0">
                            <a:latin typeface="Cambria Math" panose="02040503050406030204" pitchFamily="18" charset="0"/>
                          </a:rPr>
                          <m:t>𝑖</m:t>
                        </m:r>
                      </m:sub>
                    </m:sSub>
                  </m:oMath>
                </a14:m>
                <a:r>
                  <a:rPr lang="en-IN" dirty="0" smtClean="0"/>
                  <a:t>,</a:t>
                </a:r>
                <a14:m>
                  <m:oMath xmlns:m="http://schemas.openxmlformats.org/officeDocument/2006/math">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𝑞</m:t>
                        </m:r>
                      </m:e>
                      <m:sub>
                        <m:r>
                          <a:rPr lang="en-IN" b="0" i="1" dirty="0" smtClean="0">
                            <a:latin typeface="Cambria Math" panose="02040503050406030204" pitchFamily="18" charset="0"/>
                          </a:rPr>
                          <m:t>𝑗</m:t>
                        </m:r>
                      </m:sub>
                    </m:sSub>
                  </m:oMath>
                </a14:m>
                <a:r>
                  <a:rPr lang="en-IN" dirty="0" smtClean="0"/>
                  <a:t>) = 1.</a:t>
                </a:r>
              </a:p>
              <a:p>
                <a:pPr marL="514350" indent="-514350" algn="just">
                  <a:buFont typeface="+mj-lt"/>
                  <a:buAutoNum type="arabicPeriod"/>
                </a:pPr>
                <a:r>
                  <a:rPr lang="en-IN" dirty="0" smtClean="0"/>
                  <a:t>u = </a:t>
                </a:r>
                <a14:m>
                  <m:oMath xmlns:m="http://schemas.openxmlformats.org/officeDocument/2006/math">
                    <m:nary>
                      <m:naryPr>
                        <m:chr m:val="∏"/>
                        <m:ctrlPr>
                          <a:rPr lang="en-IN" i="1" smtClean="0">
                            <a:latin typeface="Cambria Math" panose="02040503050406030204" pitchFamily="18" charset="0"/>
                          </a:rPr>
                        </m:ctrlPr>
                      </m:naryPr>
                      <m:sub>
                        <m:r>
                          <m:rPr>
                            <m:brk m:alnAt="23"/>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𝑡</m:t>
                        </m:r>
                      </m:sup>
                      <m:e>
                        <m:sSub>
                          <m:sSubPr>
                            <m:ctrlPr>
                              <a:rPr lang="en-IN" i="1" smtClean="0">
                                <a:latin typeface="Cambria Math" panose="02040503050406030204" pitchFamily="18" charset="0"/>
                              </a:rPr>
                            </m:ctrlPr>
                          </m:sSubPr>
                          <m:e>
                            <m:r>
                              <a:rPr lang="en-IN" b="0" i="1" smtClean="0">
                                <a:latin typeface="Cambria Math" panose="02040503050406030204" pitchFamily="18" charset="0"/>
                              </a:rPr>
                              <m:t>𝑞</m:t>
                            </m:r>
                          </m:e>
                          <m:sub>
                            <m:r>
                              <a:rPr lang="en-IN" b="0" i="1" smtClean="0">
                                <a:latin typeface="Cambria Math" panose="02040503050406030204" pitchFamily="18" charset="0"/>
                              </a:rPr>
                              <m:t>𝑖</m:t>
                            </m:r>
                          </m:sub>
                        </m:sSub>
                      </m:e>
                    </m:nary>
                  </m:oMath>
                </a14:m>
                <a:r>
                  <a:rPr lang="en-IN" dirty="0" smtClean="0"/>
                  <a:t>&gt;</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𝑞</m:t>
                        </m:r>
                      </m:e>
                      <m:sub>
                        <m:r>
                          <a:rPr lang="en-IN" i="1">
                            <a:latin typeface="Cambria Math" panose="02040503050406030204" pitchFamily="18" charset="0"/>
                          </a:rPr>
                          <m:t>0</m:t>
                        </m:r>
                      </m:sub>
                    </m:sSub>
                    <m:nary>
                      <m:naryPr>
                        <m:chr m:val="∏"/>
                        <m:ctrlPr>
                          <a:rPr lang="en-IN" i="1">
                            <a:latin typeface="Cambria Math" panose="02040503050406030204" pitchFamily="18" charset="0"/>
                          </a:rPr>
                        </m:ctrlPr>
                      </m:naryPr>
                      <m:sub>
                        <m:r>
                          <a:rPr lang="en-IN" b="0" i="1" smtClean="0">
                            <a:latin typeface="Cambria Math" panose="02040503050406030204" pitchFamily="18" charset="0"/>
                          </a:rPr>
                          <m:t>𝑗</m:t>
                        </m:r>
                        <m:r>
                          <a:rPr lang="en-IN" i="1">
                            <a:latin typeface="Cambria Math" panose="02040503050406030204" pitchFamily="18" charset="0"/>
                          </a:rPr>
                          <m:t>=1</m:t>
                        </m:r>
                      </m:sub>
                      <m:sup>
                        <m:r>
                          <a:rPr lang="en-IN" i="1">
                            <a:latin typeface="Cambria Math" panose="02040503050406030204" pitchFamily="18" charset="0"/>
                          </a:rPr>
                          <m:t>𝑡</m:t>
                        </m:r>
                        <m:r>
                          <a:rPr lang="en-IN" b="0" i="1" smtClean="0">
                            <a:latin typeface="Cambria Math" panose="02040503050406030204" pitchFamily="18" charset="0"/>
                          </a:rPr>
                          <m:t>−1</m:t>
                        </m:r>
                      </m:sup>
                      <m:e>
                        <m:sSub>
                          <m:sSubPr>
                            <m:ctrlPr>
                              <a:rPr lang="en-IN" i="1">
                                <a:latin typeface="Cambria Math" panose="02040503050406030204" pitchFamily="18" charset="0"/>
                              </a:rPr>
                            </m:ctrlPr>
                          </m:sSubPr>
                          <m:e>
                            <m:r>
                              <a:rPr lang="en-IN" i="1">
                                <a:latin typeface="Cambria Math" panose="02040503050406030204" pitchFamily="18" charset="0"/>
                              </a:rPr>
                              <m:t>𝑞</m:t>
                            </m:r>
                          </m:e>
                          <m:sub>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+1</m:t>
                            </m:r>
                          </m:sub>
                        </m:sSub>
                      </m:e>
                    </m:nary>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5616" y="1484784"/>
                <a:ext cx="7772400" cy="4114800"/>
              </a:xfrm>
              <a:blipFill rotWithShape="0">
                <a:blip r:embed="rId2"/>
                <a:stretch>
                  <a:fillRect l="-1725" t="-2074" r="-2039"/>
                </a:stretch>
              </a:blipFill>
            </p:spPr>
            <p:txBody>
              <a:bodyPr/>
              <a:lstStyle/>
              <a:p>
                <a:r>
                  <a:rPr lang="en-IN">
                    <a:noFill/>
                  </a:rPr>
                  <a:t> </a:t>
                </a:r>
              </a:p>
            </p:txBody>
          </p:sp>
        </mc:Fallback>
      </mc:AlternateContent>
      <p:sp>
        <p:nvSpPr>
          <p:cNvPr id="5" name="Title 1"/>
          <p:cNvSpPr>
            <a:spLocks noGrp="1"/>
          </p:cNvSpPr>
          <p:nvPr>
            <p:ph type="title"/>
          </p:nvPr>
        </p:nvSpPr>
        <p:spPr>
          <a:xfrm>
            <a:off x="1043608" y="0"/>
            <a:ext cx="7772400" cy="1143000"/>
          </a:xfrm>
        </p:spPr>
        <p:txBody>
          <a:bodyPr/>
          <a:lstStyle/>
          <a:p>
            <a:r>
              <a:rPr lang="en-IN" sz="4000" dirty="0" smtClean="0"/>
              <a:t>PARAMETER GENERATION</a:t>
            </a:r>
            <a:endParaRPr lang="en-IN" sz="4000" dirty="0"/>
          </a:p>
        </p:txBody>
      </p:sp>
    </p:spTree>
    <p:extLst>
      <p:ext uri="{BB962C8B-B14F-4D97-AF65-F5344CB8AC3E}">
        <p14:creationId xmlns:p14="http://schemas.microsoft.com/office/powerpoint/2010/main" val="35246376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87624" y="1484784"/>
                <a:ext cx="7772400" cy="4114800"/>
              </a:xfrm>
            </p:spPr>
            <p:txBody>
              <a:bodyPr/>
              <a:lstStyle/>
              <a:p>
                <a:pPr algn="just"/>
                <a:r>
                  <a:rPr lang="en-IN" dirty="0" smtClean="0"/>
                  <a:t>Let u = </a:t>
                </a:r>
                <a14:m>
                  <m:oMath xmlns:m="http://schemas.openxmlformats.org/officeDocument/2006/math">
                    <m:nary>
                      <m:naryPr>
                        <m:chr m:val="∏"/>
                        <m:ctrlPr>
                          <a:rPr lang="en-IN" i="1" smtClean="0">
                            <a:latin typeface="Cambria Math" panose="02040503050406030204" pitchFamily="18" charset="0"/>
                          </a:rPr>
                        </m:ctrlPr>
                      </m:naryPr>
                      <m:sub>
                        <m:r>
                          <m:rPr>
                            <m:brk m:alnAt="23"/>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𝑡</m:t>
                        </m:r>
                      </m:sup>
                      <m:e>
                        <m:sSub>
                          <m:sSubPr>
                            <m:ctrlPr>
                              <a:rPr lang="en-IN" i="1" smtClean="0">
                                <a:latin typeface="Cambria Math" panose="02040503050406030204" pitchFamily="18" charset="0"/>
                              </a:rPr>
                            </m:ctrlPr>
                          </m:sSubPr>
                          <m:e>
                            <m:r>
                              <a:rPr lang="en-IN" b="0" i="1" smtClean="0">
                                <a:latin typeface="Cambria Math" panose="02040503050406030204" pitchFamily="18" charset="0"/>
                              </a:rPr>
                              <m:t>𝑞</m:t>
                            </m:r>
                          </m:e>
                          <m:sub>
                            <m:r>
                              <a:rPr lang="en-IN" b="0" i="1" smtClean="0">
                                <a:latin typeface="Cambria Math" panose="02040503050406030204" pitchFamily="18" charset="0"/>
                              </a:rPr>
                              <m:t>𝑖</m:t>
                            </m:r>
                          </m:sub>
                        </m:sSub>
                      </m:e>
                    </m:nary>
                  </m:oMath>
                </a14:m>
                <a:r>
                  <a:rPr lang="en-IN" dirty="0" smtClean="0"/>
                  <a:t>, to share secret m </a:t>
                </a:r>
                <a14:m>
                  <m:oMath xmlns:m="http://schemas.openxmlformats.org/officeDocument/2006/math">
                    <m:r>
                      <a:rPr lang="en-IN" i="1" smtClean="0">
                        <a:latin typeface="Cambria Math" panose="02040503050406030204" pitchFamily="18" charset="0"/>
                        <a:ea typeface="Cambria Math" panose="02040503050406030204" pitchFamily="18" charset="0"/>
                      </a:rPr>
                      <m:t>∈</m:t>
                    </m:r>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𝑍</m:t>
                        </m:r>
                      </m:e>
                      <m:sub>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𝑞</m:t>
                            </m:r>
                          </m:e>
                          <m:sub>
                            <m:r>
                              <a:rPr lang="en-IN" b="0" i="1" dirty="0" smtClean="0">
                                <a:latin typeface="Cambria Math" panose="02040503050406030204" pitchFamily="18" charset="0"/>
                              </a:rPr>
                              <m:t>0</m:t>
                            </m:r>
                          </m:sub>
                        </m:sSub>
                      </m:sub>
                    </m:sSub>
                  </m:oMath>
                </a14:m>
                <a:r>
                  <a:rPr lang="en-IN" dirty="0" smtClean="0"/>
                  <a:t>, choose a uniformly random r. </a:t>
                </a:r>
              </a:p>
              <a:p>
                <a:pPr algn="just"/>
                <a:r>
                  <a:rPr lang="en-IN" dirty="0" smtClean="0"/>
                  <a:t>Compute the integer g = </a:t>
                </a:r>
                <a:r>
                  <a:rPr lang="en-IN" dirty="0" err="1" smtClean="0"/>
                  <a:t>m+r</a:t>
                </a:r>
                <a:r>
                  <a:rPr lang="en-IN" dirty="0" smtClean="0"/>
                  <a:t>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𝑞</m:t>
                        </m:r>
                      </m:e>
                      <m:sub>
                        <m:r>
                          <a:rPr lang="en-IN" b="0" i="1" smtClean="0">
                            <a:latin typeface="Cambria Math" panose="02040503050406030204" pitchFamily="18" charset="0"/>
                          </a:rPr>
                          <m:t>0</m:t>
                        </m:r>
                      </m:sub>
                    </m:sSub>
                  </m:oMath>
                </a14:m>
                <a:r>
                  <a:rPr lang="en-IN" dirty="0" smtClean="0"/>
                  <a:t>. The </a:t>
                </a:r>
                <a14:m>
                  <m:oMath xmlns:m="http://schemas.openxmlformats.org/officeDocument/2006/math">
                    <m:sSup>
                      <m:sSupPr>
                        <m:ctrlPr>
                          <a:rPr lang="en-IN" i="1" smtClean="0">
                            <a:latin typeface="Cambria Math" panose="02040503050406030204" pitchFamily="18" charset="0"/>
                          </a:rPr>
                        </m:ctrlPr>
                      </m:sSupPr>
                      <m:e>
                        <m:r>
                          <a:rPr lang="en-IN" b="0" i="1" smtClean="0">
                            <a:latin typeface="Cambria Math" panose="02040503050406030204" pitchFamily="18" charset="0"/>
                          </a:rPr>
                          <m:t>𝑖</m:t>
                        </m:r>
                      </m:e>
                      <m:sup>
                        <m:r>
                          <a:rPr lang="en-IN" b="0" i="1" smtClean="0">
                            <a:latin typeface="Cambria Math" panose="02040503050406030204" pitchFamily="18" charset="0"/>
                          </a:rPr>
                          <m:t>𝑡h</m:t>
                        </m:r>
                      </m:sup>
                    </m:sSup>
                  </m:oMath>
                </a14:m>
                <a:r>
                  <a:rPr lang="en-IN" dirty="0" smtClean="0"/>
                  <a:t> share would transported to the </a:t>
                </a:r>
                <a14:m>
                  <m:oMath xmlns:m="http://schemas.openxmlformats.org/officeDocument/2006/math">
                    <m:sSup>
                      <m:sSupPr>
                        <m:ctrlPr>
                          <a:rPr lang="en-IN" i="1" smtClean="0">
                            <a:latin typeface="Cambria Math" panose="02040503050406030204" pitchFamily="18" charset="0"/>
                          </a:rPr>
                        </m:ctrlPr>
                      </m:sSupPr>
                      <m:e>
                        <m:r>
                          <a:rPr lang="en-IN" b="0" i="1" smtClean="0">
                            <a:latin typeface="Cambria Math" panose="02040503050406030204" pitchFamily="18" charset="0"/>
                          </a:rPr>
                          <m:t>𝑖</m:t>
                        </m:r>
                      </m:e>
                      <m:sup>
                        <m:r>
                          <a:rPr lang="en-IN" b="0" i="1" smtClean="0">
                            <a:latin typeface="Cambria Math" panose="02040503050406030204" pitchFamily="18" charset="0"/>
                          </a:rPr>
                          <m:t>𝑡h</m:t>
                        </m:r>
                      </m:sup>
                    </m:sSup>
                  </m:oMath>
                </a14:m>
                <a:r>
                  <a:rPr lang="en-IN" dirty="0" smtClean="0"/>
                  <a:t> user.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𝑖</m:t>
                        </m:r>
                      </m:sub>
                    </m:sSub>
                  </m:oMath>
                </a14:m>
                <a:r>
                  <a:rPr lang="en-IN" dirty="0" smtClean="0"/>
                  <a:t>=g mod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𝑞</m:t>
                        </m:r>
                      </m:e>
                      <m:sub>
                        <m:r>
                          <a:rPr lang="en-IN" b="0" i="1" smtClean="0">
                            <a:latin typeface="Cambria Math" panose="02040503050406030204" pitchFamily="18" charset="0"/>
                          </a:rPr>
                          <m:t>𝑖</m:t>
                        </m:r>
                      </m:sub>
                    </m:sSub>
                  </m:oMath>
                </a14:m>
                <a:r>
                  <a:rPr lang="en-IN" dirty="0" smtClean="0"/>
                  <a:t>for </a:t>
                </a:r>
                <a:r>
                  <a:rPr lang="en-IN" dirty="0" err="1" smtClean="0"/>
                  <a:t>i</a:t>
                </a:r>
                <a:r>
                  <a:rPr lang="en-IN" dirty="0" smtClean="0"/>
                  <a:t>=1,2,…,n. </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87624" y="1484784"/>
                <a:ext cx="7772400" cy="4114800"/>
              </a:xfrm>
              <a:blipFill rotWithShape="0">
                <a:blip r:embed="rId2"/>
                <a:stretch>
                  <a:fillRect l="-1804" t="-2074" r="-1961"/>
                </a:stretch>
              </a:blipFill>
            </p:spPr>
            <p:txBody>
              <a:bodyPr/>
              <a:lstStyle/>
              <a:p>
                <a:r>
                  <a:rPr lang="en-IN">
                    <a:noFill/>
                  </a:rPr>
                  <a:t> </a:t>
                </a:r>
              </a:p>
            </p:txBody>
          </p:sp>
        </mc:Fallback>
      </mc:AlternateContent>
      <p:sp>
        <p:nvSpPr>
          <p:cNvPr id="5" name="Title 1"/>
          <p:cNvSpPr txBox="1">
            <a:spLocks/>
          </p:cNvSpPr>
          <p:nvPr/>
        </p:nvSpPr>
        <p:spPr bwMode="auto">
          <a:xfrm>
            <a:off x="1043608"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r>
              <a:rPr lang="en-IN" sz="4000" dirty="0" smtClean="0"/>
              <a:t>SECRET SHARING</a:t>
            </a:r>
            <a:endParaRPr lang="en-IN" sz="4000" dirty="0"/>
          </a:p>
        </p:txBody>
      </p:sp>
    </p:spTree>
    <p:extLst>
      <p:ext uri="{BB962C8B-B14F-4D97-AF65-F5344CB8AC3E}">
        <p14:creationId xmlns:p14="http://schemas.microsoft.com/office/powerpoint/2010/main" val="15708721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3622" y="1484784"/>
                <a:ext cx="7772400" cy="4114800"/>
              </a:xfrm>
            </p:spPr>
            <p:txBody>
              <a:bodyPr/>
              <a:lstStyle/>
              <a:p>
                <a:pPr algn="just"/>
                <a:r>
                  <a:rPr lang="en-IN" dirty="0" smtClean="0"/>
                  <a:t>At least t shares from n users at random are required to reconstruct the secret. The t shares are denoted as {(</a:t>
                </a:r>
                <a14:m>
                  <m:oMath xmlns:m="http://schemas.openxmlformats.org/officeDocument/2006/math">
                    <m:sSubSup>
                      <m:sSubSupPr>
                        <m:ctrlPr>
                          <a:rPr lang="en-IN" i="1" smtClean="0">
                            <a:latin typeface="Cambria Math" panose="02040503050406030204" pitchFamily="18" charset="0"/>
                          </a:rPr>
                        </m:ctrlPr>
                      </m:sSubSupPr>
                      <m:e>
                        <m:r>
                          <a:rPr lang="en-IN" b="0" i="1" smtClean="0">
                            <a:latin typeface="Cambria Math" panose="02040503050406030204" pitchFamily="18" charset="0"/>
                          </a:rPr>
                          <m:t>𝑞</m:t>
                        </m:r>
                      </m:e>
                      <m:sub>
                        <m:r>
                          <a:rPr lang="en-IN" b="0" i="1" smtClean="0">
                            <a:latin typeface="Cambria Math" panose="02040503050406030204" pitchFamily="18" charset="0"/>
                          </a:rPr>
                          <m:t>𝑖</m:t>
                        </m:r>
                      </m:sub>
                      <m:sup>
                        <m:r>
                          <a:rPr lang="en-IN" b="0" i="1" smtClean="0">
                            <a:latin typeface="Cambria Math" panose="02040503050406030204" pitchFamily="18" charset="0"/>
                          </a:rPr>
                          <m:t>′</m:t>
                        </m:r>
                      </m:sup>
                    </m:sSubSup>
                  </m:oMath>
                </a14:m>
                <a:r>
                  <a:rPr lang="en-IN" dirty="0" smtClean="0"/>
                  <a:t>,</a:t>
                </a:r>
                <a14:m>
                  <m:oMath xmlns:m="http://schemas.openxmlformats.org/officeDocument/2006/math">
                    <m:sSubSup>
                      <m:sSubSupPr>
                        <m:ctrlPr>
                          <a:rPr lang="en-IN" i="1" dirty="0" smtClean="0">
                            <a:latin typeface="Cambria Math" panose="02040503050406030204" pitchFamily="18" charset="0"/>
                          </a:rPr>
                        </m:ctrlPr>
                      </m:sSubSupPr>
                      <m:e>
                        <m:r>
                          <a:rPr lang="en-IN" b="0" i="1" dirty="0" smtClean="0">
                            <a:latin typeface="Cambria Math" panose="02040503050406030204" pitchFamily="18" charset="0"/>
                          </a:rPr>
                          <m:t>𝑠</m:t>
                        </m:r>
                      </m:e>
                      <m:sub>
                        <m:r>
                          <a:rPr lang="en-IN" b="0" i="1" dirty="0" smtClean="0">
                            <a:latin typeface="Cambria Math" panose="02040503050406030204" pitchFamily="18" charset="0"/>
                          </a:rPr>
                          <m:t>𝑖</m:t>
                        </m:r>
                      </m:sub>
                      <m:sup>
                        <m:r>
                          <a:rPr lang="en-IN" b="0" i="1" dirty="0" smtClean="0">
                            <a:latin typeface="Cambria Math" panose="02040503050406030204" pitchFamily="18" charset="0"/>
                          </a:rPr>
                          <m:t>′</m:t>
                        </m:r>
                      </m:sup>
                    </m:sSubSup>
                  </m:oMath>
                </a14:m>
                <a:r>
                  <a:rPr lang="en-IN" dirty="0" smtClean="0"/>
                  <a:t>)| i=1,2,…,t}.</a:t>
                </a:r>
              </a:p>
              <a:p>
                <a:pPr algn="just"/>
                <a:r>
                  <a:rPr lang="en-IN" dirty="0" smtClean="0"/>
                  <a:t>The unique </a:t>
                </a:r>
                <a14:m>
                  <m:oMath xmlns:m="http://schemas.openxmlformats.org/officeDocument/2006/math">
                    <m:sSup>
                      <m:sSupPr>
                        <m:ctrlPr>
                          <a:rPr lang="en-IN" i="1" smtClean="0">
                            <a:latin typeface="Cambria Math" panose="02040503050406030204" pitchFamily="18" charset="0"/>
                          </a:rPr>
                        </m:ctrlPr>
                      </m:sSupPr>
                      <m:e>
                        <m:r>
                          <a:rPr lang="en-IN" b="0" i="1" smtClean="0">
                            <a:latin typeface="Cambria Math" panose="02040503050406030204" pitchFamily="18" charset="0"/>
                          </a:rPr>
                          <m:t>𝑔</m:t>
                        </m:r>
                      </m:e>
                      <m:sup>
                        <m:r>
                          <a:rPr lang="en-IN" b="0" i="1" smtClean="0">
                            <a:latin typeface="Cambria Math" panose="02040503050406030204" pitchFamily="18" charset="0"/>
                          </a:rPr>
                          <m:t>′</m:t>
                        </m:r>
                      </m:sup>
                    </m:sSup>
                  </m:oMath>
                </a14:m>
                <a:r>
                  <a:rPr lang="en-IN" dirty="0" smtClean="0"/>
                  <a:t> is computed by CRT to meet </a:t>
                </a:r>
                <a14:m>
                  <m:oMath xmlns:m="http://schemas.openxmlformats.org/officeDocument/2006/math">
                    <m:sSubSup>
                      <m:sSubSupPr>
                        <m:ctrlPr>
                          <a:rPr lang="en-IN" i="1" smtClean="0">
                            <a:latin typeface="Cambria Math" panose="02040503050406030204" pitchFamily="18" charset="0"/>
                          </a:rPr>
                        </m:ctrlPr>
                      </m:sSubSupPr>
                      <m:e>
                        <m:r>
                          <a:rPr lang="en-IN" b="0" i="1" smtClean="0">
                            <a:latin typeface="Cambria Math" panose="02040503050406030204" pitchFamily="18" charset="0"/>
                          </a:rPr>
                          <m:t>𝑠</m:t>
                        </m:r>
                      </m:e>
                      <m:sub>
                        <m:r>
                          <a:rPr lang="en-IN" b="0" i="1" smtClean="0">
                            <a:latin typeface="Cambria Math" panose="02040503050406030204" pitchFamily="18" charset="0"/>
                          </a:rPr>
                          <m:t>𝑖</m:t>
                        </m:r>
                      </m:sub>
                      <m:sup>
                        <m:r>
                          <a:rPr lang="en-IN" b="0" i="1" smtClean="0">
                            <a:latin typeface="Cambria Math" panose="02040503050406030204" pitchFamily="18" charset="0"/>
                          </a:rPr>
                          <m:t>′</m:t>
                        </m:r>
                      </m:sup>
                    </m:sSubSup>
                  </m:oMath>
                </a14:m>
                <a:r>
                  <a:rPr lang="en-IN" dirty="0" smtClean="0"/>
                  <a:t> = </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𝑔</m:t>
                        </m:r>
                      </m:e>
                      <m:sup>
                        <m:r>
                          <a:rPr lang="en-IN" i="1">
                            <a:latin typeface="Cambria Math" panose="02040503050406030204" pitchFamily="18" charset="0"/>
                          </a:rPr>
                          <m:t>′</m:t>
                        </m:r>
                      </m:sup>
                    </m:sSup>
                  </m:oMath>
                </a14:m>
                <a:r>
                  <a:rPr lang="en-IN" dirty="0" smtClean="0"/>
                  <a:t> mod </a:t>
                </a:r>
                <a14:m>
                  <m:oMath xmlns:m="http://schemas.openxmlformats.org/officeDocument/2006/math">
                    <m:sSubSup>
                      <m:sSubSupPr>
                        <m:ctrlPr>
                          <a:rPr lang="en-IN" i="1">
                            <a:latin typeface="Cambria Math" panose="02040503050406030204" pitchFamily="18" charset="0"/>
                          </a:rPr>
                        </m:ctrlPr>
                      </m:sSubSupPr>
                      <m:e>
                        <m:r>
                          <a:rPr lang="en-IN" i="1">
                            <a:latin typeface="Cambria Math" panose="02040503050406030204" pitchFamily="18" charset="0"/>
                          </a:rPr>
                          <m:t>𝑞</m:t>
                        </m:r>
                      </m:e>
                      <m:sub>
                        <m:r>
                          <a:rPr lang="en-IN" i="1">
                            <a:latin typeface="Cambria Math" panose="02040503050406030204" pitchFamily="18" charset="0"/>
                          </a:rPr>
                          <m:t>𝑖</m:t>
                        </m:r>
                      </m:sub>
                      <m:sup>
                        <m:r>
                          <a:rPr lang="en-IN" i="1">
                            <a:latin typeface="Cambria Math" panose="02040503050406030204" pitchFamily="18" charset="0"/>
                          </a:rPr>
                          <m:t>′</m:t>
                        </m:r>
                      </m:sup>
                    </m:sSubSup>
                  </m:oMath>
                </a14:m>
                <a:r>
                  <a:rPr lang="en-IN" dirty="0" smtClean="0"/>
                  <a:t> for </a:t>
                </a:r>
                <a:r>
                  <a:rPr lang="en-IN" dirty="0" err="1" smtClean="0"/>
                  <a:t>i</a:t>
                </a:r>
                <a:r>
                  <a:rPr lang="en-IN" dirty="0" smtClean="0"/>
                  <a:t>=1,2,…,t. The reconstructed secret is obtained: s = </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𝑔</m:t>
                        </m:r>
                      </m:e>
                      <m:sup>
                        <m:r>
                          <a:rPr lang="en-IN" i="1">
                            <a:latin typeface="Cambria Math" panose="02040503050406030204" pitchFamily="18" charset="0"/>
                          </a:rPr>
                          <m:t>′</m:t>
                        </m:r>
                      </m:sup>
                    </m:sSup>
                  </m:oMath>
                </a14:m>
                <a:r>
                  <a:rPr lang="en-IN" dirty="0" smtClean="0"/>
                  <a:t>mod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𝑞</m:t>
                        </m:r>
                      </m:e>
                      <m:sub>
                        <m:r>
                          <a:rPr lang="en-IN" b="0" i="1" smtClean="0">
                            <a:latin typeface="Cambria Math" panose="02040503050406030204" pitchFamily="18" charset="0"/>
                          </a:rPr>
                          <m:t>0</m:t>
                        </m:r>
                      </m:sub>
                    </m:sSub>
                  </m:oMath>
                </a14:m>
                <a:r>
                  <a:rPr lang="en-IN" dirty="0" smtClean="0"/>
                  <a:t>. </a:t>
                </a:r>
              </a:p>
              <a:p>
                <a:pPr algn="just"/>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3622" y="1484784"/>
                <a:ext cx="7772400" cy="4114800"/>
              </a:xfrm>
              <a:blipFill rotWithShape="0">
                <a:blip r:embed="rId2"/>
                <a:stretch>
                  <a:fillRect l="-1725" t="-2074" r="-2039"/>
                </a:stretch>
              </a:blipFill>
            </p:spPr>
            <p:txBody>
              <a:bodyPr/>
              <a:lstStyle/>
              <a:p>
                <a:r>
                  <a:rPr lang="en-IN">
                    <a:noFill/>
                  </a:rPr>
                  <a:t> </a:t>
                </a:r>
              </a:p>
            </p:txBody>
          </p:sp>
        </mc:Fallback>
      </mc:AlternateContent>
      <p:sp>
        <p:nvSpPr>
          <p:cNvPr id="4" name="Title 1"/>
          <p:cNvSpPr txBox="1">
            <a:spLocks/>
          </p:cNvSpPr>
          <p:nvPr/>
        </p:nvSpPr>
        <p:spPr bwMode="auto">
          <a:xfrm>
            <a:off x="1043608"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r>
              <a:rPr lang="en-IN" sz="4000" dirty="0" smtClean="0"/>
              <a:t>SECRET RECONSTRUCTION</a:t>
            </a:r>
            <a:endParaRPr lang="en-IN" sz="4000" dirty="0"/>
          </a:p>
        </p:txBody>
      </p:sp>
    </p:spTree>
    <p:extLst>
      <p:ext uri="{BB962C8B-B14F-4D97-AF65-F5344CB8AC3E}">
        <p14:creationId xmlns:p14="http://schemas.microsoft.com/office/powerpoint/2010/main" val="133347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7584" y="1040341"/>
                <a:ext cx="8316416" cy="5040560"/>
              </a:xfrm>
            </p:spPr>
            <p:txBody>
              <a:bodyPr/>
              <a:lstStyle/>
              <a:p>
                <a:pPr algn="just"/>
                <a:r>
                  <a:rPr lang="en-IN" dirty="0" smtClean="0"/>
                  <a:t>The addition homomorphism of CRT secret sharing is also based on the operation of addition modulo q.</a:t>
                </a:r>
              </a:p>
              <a:p>
                <a:pPr algn="just"/>
                <a:r>
                  <a:rPr lang="en-IN" dirty="0" smtClean="0"/>
                  <a:t>Let a=b mod q, c=d mod q, then a+c =(b+d) mod q.</a:t>
                </a:r>
              </a:p>
              <a:p>
                <a:pPr algn="just"/>
                <a:r>
                  <a:rPr lang="en-IN" dirty="0" smtClean="0"/>
                  <a:t>For two secrets m, </a:t>
                </a:r>
                <a14:m>
                  <m:oMath xmlns:m="http://schemas.openxmlformats.org/officeDocument/2006/math">
                    <m:sSup>
                      <m:sSupPr>
                        <m:ctrlPr>
                          <a:rPr lang="en-IN" i="1" smtClean="0">
                            <a:latin typeface="Cambria Math" panose="02040503050406030204" pitchFamily="18" charset="0"/>
                          </a:rPr>
                        </m:ctrlPr>
                      </m:sSupPr>
                      <m:e>
                        <m:r>
                          <a:rPr lang="en-IN" b="0" i="1" smtClean="0">
                            <a:latin typeface="Cambria Math" panose="02040503050406030204" pitchFamily="18" charset="0"/>
                          </a:rPr>
                          <m:t>𝑚</m:t>
                        </m:r>
                      </m:e>
                      <m:sup>
                        <m:r>
                          <a:rPr lang="en-IN" b="0" i="1" smtClean="0">
                            <a:latin typeface="Cambria Math" panose="02040503050406030204" pitchFamily="18" charset="0"/>
                          </a:rPr>
                          <m:t>′</m:t>
                        </m:r>
                      </m:sup>
                    </m:sSup>
                  </m:oMath>
                </a14:m>
                <a:r>
                  <a:rPr lang="en-IN" dirty="0" smtClean="0"/>
                  <a:t>and their shares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1</m:t>
                        </m:r>
                      </m:sub>
                    </m:sSub>
                  </m:oMath>
                </a14:m>
                <a:r>
                  <a:rPr lang="en-IN" dirty="0" smtClean="0"/>
                  <a:t>,…,</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𝑠</m:t>
                        </m:r>
                      </m:e>
                      <m:sub>
                        <m:r>
                          <a:rPr lang="en-IN" b="0" i="1" smtClean="0">
                            <a:latin typeface="Cambria Math" panose="02040503050406030204" pitchFamily="18" charset="0"/>
                          </a:rPr>
                          <m:t>𝑛</m:t>
                        </m:r>
                      </m:sub>
                    </m:sSub>
                  </m:oMath>
                </a14:m>
                <a:r>
                  <a:rPr lang="en-IN" dirty="0" smtClean="0"/>
                  <a:t>}, {</a:t>
                </a:r>
                <a14:m>
                  <m:oMath xmlns:m="http://schemas.openxmlformats.org/officeDocument/2006/math">
                    <m:sSubSup>
                      <m:sSubSupPr>
                        <m:ctrlPr>
                          <a:rPr lang="en-IN" i="1">
                            <a:latin typeface="Cambria Math" panose="02040503050406030204" pitchFamily="18" charset="0"/>
                          </a:rPr>
                        </m:ctrlPr>
                      </m:sSubSupPr>
                      <m:e>
                        <m:r>
                          <a:rPr lang="en-IN" i="1">
                            <a:latin typeface="Cambria Math" panose="02040503050406030204" pitchFamily="18" charset="0"/>
                          </a:rPr>
                          <m:t>𝑠</m:t>
                        </m:r>
                      </m:e>
                      <m:sub>
                        <m:r>
                          <a:rPr lang="en-IN" i="1">
                            <a:latin typeface="Cambria Math" panose="02040503050406030204" pitchFamily="18" charset="0"/>
                          </a:rPr>
                          <m:t>1</m:t>
                        </m:r>
                      </m:sub>
                      <m:sup>
                        <m:r>
                          <a:rPr lang="en-IN" i="1">
                            <a:latin typeface="Cambria Math" panose="02040503050406030204" pitchFamily="18" charset="0"/>
                          </a:rPr>
                          <m:t>′</m:t>
                        </m:r>
                      </m:sup>
                    </m:sSubSup>
                  </m:oMath>
                </a14:m>
                <a:r>
                  <a:rPr lang="en-IN" dirty="0" smtClean="0"/>
                  <a:t>,…,</a:t>
                </a:r>
                <a14:m>
                  <m:oMath xmlns:m="http://schemas.openxmlformats.org/officeDocument/2006/math">
                    <m:sSubSup>
                      <m:sSubSupPr>
                        <m:ctrlPr>
                          <a:rPr lang="en-IN" i="1">
                            <a:latin typeface="Cambria Math" panose="02040503050406030204" pitchFamily="18" charset="0"/>
                          </a:rPr>
                        </m:ctrlPr>
                      </m:sSubSupPr>
                      <m:e>
                        <m:r>
                          <a:rPr lang="en-IN" i="1">
                            <a:latin typeface="Cambria Math" panose="02040503050406030204" pitchFamily="18" charset="0"/>
                          </a:rPr>
                          <m:t>𝑠</m:t>
                        </m:r>
                      </m:e>
                      <m:sub>
                        <m:r>
                          <a:rPr lang="en-IN" b="0" i="1" smtClean="0">
                            <a:latin typeface="Cambria Math" panose="02040503050406030204" pitchFamily="18" charset="0"/>
                          </a:rPr>
                          <m:t>𝑛</m:t>
                        </m:r>
                      </m:sub>
                      <m:sup>
                        <m:r>
                          <a:rPr lang="en-IN" i="1">
                            <a:latin typeface="Cambria Math" panose="02040503050406030204" pitchFamily="18" charset="0"/>
                          </a:rPr>
                          <m:t>′</m:t>
                        </m:r>
                      </m:sup>
                    </m:sSubSup>
                  </m:oMath>
                </a14:m>
                <a:r>
                  <a:rPr lang="en-IN" dirty="0" smtClean="0"/>
                  <a:t>} by CRT secret sharing, the addition homomorphism ensures that the reconstructed secret of share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𝑠</m:t>
                        </m:r>
                      </m:e>
                      <m:sub>
                        <m:r>
                          <a:rPr lang="en-IN" i="1">
                            <a:latin typeface="Cambria Math" panose="02040503050406030204" pitchFamily="18" charset="0"/>
                          </a:rPr>
                          <m:t>1</m:t>
                        </m:r>
                      </m:sub>
                    </m:sSub>
                  </m:oMath>
                </a14:m>
                <a:r>
                  <a:rPr lang="en-IN" dirty="0" smtClean="0"/>
                  <a:t>+</a:t>
                </a:r>
                <a14:m>
                  <m:oMath xmlns:m="http://schemas.openxmlformats.org/officeDocument/2006/math">
                    <m:sSubSup>
                      <m:sSubSupPr>
                        <m:ctrlPr>
                          <a:rPr lang="en-IN" i="1">
                            <a:latin typeface="Cambria Math" panose="02040503050406030204" pitchFamily="18" charset="0"/>
                          </a:rPr>
                        </m:ctrlPr>
                      </m:sSubSupPr>
                      <m:e>
                        <m:r>
                          <a:rPr lang="en-IN" i="1">
                            <a:latin typeface="Cambria Math" panose="02040503050406030204" pitchFamily="18" charset="0"/>
                          </a:rPr>
                          <m:t>𝑠</m:t>
                        </m:r>
                      </m:e>
                      <m:sub>
                        <m:r>
                          <a:rPr lang="en-IN" i="1">
                            <a:latin typeface="Cambria Math" panose="02040503050406030204" pitchFamily="18" charset="0"/>
                          </a:rPr>
                          <m:t>1</m:t>
                        </m:r>
                      </m:sub>
                      <m:sup>
                        <m:r>
                          <a:rPr lang="en-IN" i="1">
                            <a:latin typeface="Cambria Math" panose="02040503050406030204" pitchFamily="18" charset="0"/>
                          </a:rPr>
                          <m:t>′</m:t>
                        </m:r>
                      </m:sup>
                    </m:sSubSup>
                  </m:oMath>
                </a14:m>
                <a:r>
                  <a:rPr lang="en-IN" dirty="0" smtClean="0"/>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𝑠</m:t>
                        </m:r>
                      </m:e>
                      <m:sub>
                        <m:r>
                          <a:rPr lang="en-IN" i="1">
                            <a:latin typeface="Cambria Math" panose="02040503050406030204" pitchFamily="18" charset="0"/>
                          </a:rPr>
                          <m:t>𝑛</m:t>
                        </m:r>
                      </m:sub>
                    </m:sSub>
                  </m:oMath>
                </a14:m>
                <a:r>
                  <a:rPr lang="en-IN" dirty="0" smtClean="0"/>
                  <a:t>+</a:t>
                </a:r>
                <a14:m>
                  <m:oMath xmlns:m="http://schemas.openxmlformats.org/officeDocument/2006/math">
                    <m:sSubSup>
                      <m:sSubSupPr>
                        <m:ctrlPr>
                          <a:rPr lang="en-IN" i="1">
                            <a:latin typeface="Cambria Math" panose="02040503050406030204" pitchFamily="18" charset="0"/>
                          </a:rPr>
                        </m:ctrlPr>
                      </m:sSubSupPr>
                      <m:e>
                        <m:r>
                          <a:rPr lang="en-IN" i="1">
                            <a:latin typeface="Cambria Math" panose="02040503050406030204" pitchFamily="18" charset="0"/>
                          </a:rPr>
                          <m:t>𝑠</m:t>
                        </m:r>
                      </m:e>
                      <m:sub>
                        <m:r>
                          <a:rPr lang="en-IN" i="1">
                            <a:latin typeface="Cambria Math" panose="02040503050406030204" pitchFamily="18" charset="0"/>
                          </a:rPr>
                          <m:t>𝑛</m:t>
                        </m:r>
                      </m:sub>
                      <m:sup>
                        <m:r>
                          <a:rPr lang="en-IN" i="1">
                            <a:latin typeface="Cambria Math" panose="02040503050406030204" pitchFamily="18" charset="0"/>
                          </a:rPr>
                          <m:t>′</m:t>
                        </m:r>
                      </m:sup>
                    </m:sSubSup>
                  </m:oMath>
                </a14:m>
                <a:r>
                  <a:rPr lang="en-IN" dirty="0" smtClean="0"/>
                  <a:t>} is m+</a:t>
                </a:r>
                <a14:m>
                  <m:oMath xmlns:m="http://schemas.openxmlformats.org/officeDocument/2006/math">
                    <m:sSubSup>
                      <m:sSubSupPr>
                        <m:ctrlPr>
                          <a:rPr lang="en-IN" i="1" smtClean="0">
                            <a:latin typeface="Cambria Math" panose="02040503050406030204" pitchFamily="18" charset="0"/>
                          </a:rPr>
                        </m:ctrlPr>
                      </m:sSubSupPr>
                      <m:e>
                        <m:r>
                          <a:rPr lang="en-IN" b="0" i="1" smtClean="0">
                            <a:latin typeface="Cambria Math" panose="02040503050406030204" pitchFamily="18" charset="0"/>
                          </a:rPr>
                          <m:t>𝑚</m:t>
                        </m:r>
                      </m:e>
                      <m:sub>
                        <m:r>
                          <a:rPr lang="en-IN" b="0" i="1" smtClean="0">
                            <a:latin typeface="Cambria Math" panose="02040503050406030204" pitchFamily="18" charset="0"/>
                          </a:rPr>
                          <m:t>𝑜</m:t>
                        </m:r>
                      </m:sub>
                      <m:sup>
                        <m:r>
                          <a:rPr lang="en-IN" b="0" i="1" smtClean="0">
                            <a:latin typeface="Cambria Math" panose="02040503050406030204" pitchFamily="18" charset="0"/>
                          </a:rPr>
                          <m:t>′</m:t>
                        </m:r>
                      </m:sup>
                    </m:sSubSup>
                  </m:oMath>
                </a14:m>
                <a:endParaRPr lang="en-IN" dirty="0" smtClean="0"/>
              </a:p>
              <a:p>
                <a:pPr marL="0" indent="0" algn="just">
                  <a:buNone/>
                </a:pPr>
                <a:endParaRPr lang="en-IN" dirty="0" smtClean="0"/>
              </a:p>
              <a:p>
                <a:pPr algn="just"/>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7584" y="1040341"/>
                <a:ext cx="8316416" cy="5040560"/>
              </a:xfrm>
              <a:blipFill rotWithShape="0">
                <a:blip r:embed="rId2"/>
                <a:stretch>
                  <a:fillRect l="-1686" t="-1693" r="-1833" b="-6288"/>
                </a:stretch>
              </a:blipFill>
            </p:spPr>
            <p:txBody>
              <a:bodyPr/>
              <a:lstStyle/>
              <a:p>
                <a:r>
                  <a:rPr lang="en-IN">
                    <a:noFill/>
                  </a:rPr>
                  <a:t> </a:t>
                </a:r>
              </a:p>
            </p:txBody>
          </p:sp>
        </mc:Fallback>
      </mc:AlternateContent>
      <p:sp>
        <p:nvSpPr>
          <p:cNvPr id="4" name="Title 1"/>
          <p:cNvSpPr txBox="1">
            <a:spLocks/>
          </p:cNvSpPr>
          <p:nvPr/>
        </p:nvSpPr>
        <p:spPr bwMode="auto">
          <a:xfrm>
            <a:off x="1099592" y="-99392"/>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r>
              <a:rPr lang="en-IN" sz="4000" dirty="0" smtClean="0"/>
              <a:t>HOMOMORPHIC ADDITION</a:t>
            </a:r>
            <a:endParaRPr lang="en-IN" sz="4000" dirty="0"/>
          </a:p>
        </p:txBody>
      </p:sp>
    </p:spTree>
    <p:extLst>
      <p:ext uri="{BB962C8B-B14F-4D97-AF65-F5344CB8AC3E}">
        <p14:creationId xmlns:p14="http://schemas.microsoft.com/office/powerpoint/2010/main" val="13418014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xmlns="" id="{3A6D12FA-3509-9498-FA73-B03AF5A07726}"/>
              </a:ext>
            </a:extLst>
          </p:cNvPr>
          <p:cNvSpPr>
            <a:spLocks noGrp="1" noChangeArrowheads="1"/>
          </p:cNvSpPr>
          <p:nvPr>
            <p:ph type="title"/>
          </p:nvPr>
        </p:nvSpPr>
        <p:spPr>
          <a:xfrm>
            <a:off x="685800" y="685800"/>
            <a:ext cx="7772400" cy="1143000"/>
          </a:xfrm>
        </p:spPr>
        <p:txBody>
          <a:bodyPr/>
          <a:lstStyle/>
          <a:p>
            <a:pPr eaLnBrk="1" hangingPunct="1"/>
            <a:r>
              <a:rPr lang="en-IN" altLang="en-US" sz="4000" dirty="0"/>
              <a:t>MODULES </a:t>
            </a:r>
            <a:endParaRPr lang="en-US" altLang="en-US" sz="4000" dirty="0"/>
          </a:p>
        </p:txBody>
      </p:sp>
      <p:sp>
        <p:nvSpPr>
          <p:cNvPr id="14339" name="Content Placeholder 2">
            <a:extLst>
              <a:ext uri="{FF2B5EF4-FFF2-40B4-BE49-F238E27FC236}">
                <a16:creationId xmlns:a16="http://schemas.microsoft.com/office/drawing/2014/main" xmlns="" id="{BE07157C-38BC-072F-EAE2-D3608A932D4B}"/>
              </a:ext>
            </a:extLst>
          </p:cNvPr>
          <p:cNvSpPr>
            <a:spLocks noGrp="1" noChangeArrowheads="1"/>
          </p:cNvSpPr>
          <p:nvPr>
            <p:ph idx="1"/>
          </p:nvPr>
        </p:nvSpPr>
        <p:spPr>
          <a:xfrm>
            <a:off x="1619672" y="1988840"/>
            <a:ext cx="7772400" cy="4114800"/>
          </a:xfrm>
        </p:spPr>
        <p:txBody>
          <a:bodyPr/>
          <a:lstStyle/>
          <a:p>
            <a:pPr eaLnBrk="1" hangingPunct="1"/>
            <a:r>
              <a:rPr lang="en-US" altLang="en-US" dirty="0" smtClean="0"/>
              <a:t>Framework and Notation</a:t>
            </a:r>
          </a:p>
          <a:p>
            <a:pPr eaLnBrk="1" hangingPunct="1"/>
            <a:r>
              <a:rPr lang="en-US" altLang="en-US" dirty="0" smtClean="0"/>
              <a:t>Parameter Setting and Key Distribution</a:t>
            </a:r>
          </a:p>
          <a:p>
            <a:pPr eaLnBrk="1" hangingPunct="1"/>
            <a:r>
              <a:rPr lang="en-US" altLang="en-US" dirty="0" smtClean="0"/>
              <a:t>Homomorphic Difference Expansion in Encrypted Domain</a:t>
            </a:r>
            <a:endParaRPr lang="en-US" altLang="en-US" dirty="0"/>
          </a:p>
        </p:txBody>
      </p:sp>
    </p:spTree>
  </p:cSld>
  <p:clrMapOvr>
    <a:masterClrMapping/>
  </p:clrMapOvr>
  <p:transition>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772400" cy="1143000"/>
          </a:xfrm>
        </p:spPr>
        <p:txBody>
          <a:bodyPr/>
          <a:lstStyle/>
          <a:p>
            <a:r>
              <a:rPr lang="en-US" sz="4000" dirty="0"/>
              <a:t>MODULE DESCRIPTION</a:t>
            </a:r>
            <a:endParaRPr lang="en-IN" sz="4000" dirty="0"/>
          </a:p>
        </p:txBody>
      </p:sp>
      <p:sp>
        <p:nvSpPr>
          <p:cNvPr id="3" name="Content Placeholder 2"/>
          <p:cNvSpPr>
            <a:spLocks noGrp="1"/>
          </p:cNvSpPr>
          <p:nvPr>
            <p:ph idx="1"/>
          </p:nvPr>
        </p:nvSpPr>
        <p:spPr>
          <a:xfrm>
            <a:off x="914400" y="1870529"/>
            <a:ext cx="7772400" cy="4114800"/>
          </a:xfrm>
        </p:spPr>
        <p:txBody>
          <a:bodyPr/>
          <a:lstStyle/>
          <a:p>
            <a:pPr algn="just" eaLnBrk="1" hangingPunct="1"/>
            <a:r>
              <a:rPr lang="en-US" dirty="0"/>
              <a:t>An Image in encrypted using CRT and that image is shared among different shareholders.</a:t>
            </a:r>
          </a:p>
          <a:p>
            <a:pPr algn="just" eaLnBrk="1" hangingPunct="1"/>
            <a:endParaRPr lang="en-US" dirty="0"/>
          </a:p>
          <a:p>
            <a:pPr algn="just" eaLnBrk="1" hangingPunct="1"/>
            <a:r>
              <a:rPr lang="en-US" dirty="0"/>
              <a:t>That shared image is collected from the shareholders and decrypt those image to get the original image</a:t>
            </a:r>
            <a:endParaRPr lang="en-IN" dirty="0"/>
          </a:p>
        </p:txBody>
      </p:sp>
    </p:spTree>
    <p:extLst>
      <p:ext uri="{BB962C8B-B14F-4D97-AF65-F5344CB8AC3E}">
        <p14:creationId xmlns:p14="http://schemas.microsoft.com/office/powerpoint/2010/main" val="4765961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6B4507F1-2989-9D80-12AA-94882FBCB85E}"/>
              </a:ext>
            </a:extLst>
          </p:cNvPr>
          <p:cNvSpPr txBox="1">
            <a:spLocks noChangeArrowheads="1"/>
          </p:cNvSpPr>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pPr eaLnBrk="1" hangingPunct="1"/>
            <a:r>
              <a:rPr lang="en-US" altLang="en-US" sz="2800" kern="0"/>
              <a:t>FORMULAE USED</a:t>
            </a:r>
            <a:endParaRPr lang="en-US" altLang="en-US" sz="2800" kern="0" dirty="0"/>
          </a:p>
        </p:txBody>
      </p:sp>
      <p:grpSp>
        <p:nvGrpSpPr>
          <p:cNvPr id="6" name="Group 5">
            <a:extLst>
              <a:ext uri="{FF2B5EF4-FFF2-40B4-BE49-F238E27FC236}">
                <a16:creationId xmlns:a16="http://schemas.microsoft.com/office/drawing/2014/main" xmlns="" id="{20B6DE46-7500-DE6F-6C0A-EA6915C0AB2E}"/>
              </a:ext>
            </a:extLst>
          </p:cNvPr>
          <p:cNvGrpSpPr/>
          <p:nvPr/>
        </p:nvGrpSpPr>
        <p:grpSpPr>
          <a:xfrm>
            <a:off x="2743200" y="3641504"/>
            <a:ext cx="4999581" cy="661591"/>
            <a:chOff x="2743200" y="3557770"/>
            <a:chExt cx="4999581" cy="661591"/>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C4ABD21A-A650-3E8A-5E94-C8242BF17CFF}"/>
                    </a:ext>
                  </a:extLst>
                </p:cNvPr>
                <p:cNvSpPr txBox="1"/>
                <p:nvPr/>
              </p:nvSpPr>
              <p:spPr>
                <a:xfrm>
                  <a:off x="2743200" y="3557770"/>
                  <a:ext cx="4407859" cy="661591"/>
                </a:xfrm>
                <a:prstGeom prst="rect">
                  <a:avLst/>
                </a:prstGeom>
                <a:noFill/>
              </p:spPr>
              <p:txBody>
                <a:bodyPr wrap="square" rtlCol="0">
                  <a:spAutoFit/>
                </a:bodyPr>
                <a:lstStyle/>
                <a:p>
                  <a:pPr eaLnBrk="1" fontAlgn="auto" hangingPunct="1">
                    <a:spcBef>
                      <a:spcPts val="0"/>
                    </a:spcBef>
                    <a:spcAft>
                      <a:spcPts val="0"/>
                    </a:spcAft>
                  </a:pPr>
                  <a:r>
                    <a:rPr lang="en-IN" sz="2400" dirty="0" err="1">
                      <a:solidFill>
                        <a:prstClr val="black"/>
                      </a:solidFill>
                      <a:latin typeface="Times New Roman" panose="02020603050405020304" pitchFamily="18" charset="0"/>
                      <a:cs typeface="Times New Roman" panose="02020603050405020304" pitchFamily="18" charset="0"/>
                    </a:rPr>
                    <a:t>Cov</a:t>
                  </a:r>
                  <a:r>
                    <a:rPr lang="en-IN" sz="2400" b="0" dirty="0">
                      <a:solidFill>
                        <a:prstClr val="black"/>
                      </a:solidFill>
                      <a:latin typeface="Times New Roman" panose="02020603050405020304" pitchFamily="18" charset="0"/>
                      <a:cs typeface="Times New Roman" panose="02020603050405020304" pitchFamily="18" charset="0"/>
                    </a:rPr>
                    <a:t>(</a:t>
                  </a:r>
                  <a:r>
                    <a:rPr lang="en-IN" sz="2400" b="0" dirty="0" err="1">
                      <a:solidFill>
                        <a:prstClr val="black"/>
                      </a:solidFill>
                      <a:latin typeface="Times New Roman" panose="02020603050405020304" pitchFamily="18" charset="0"/>
                      <a:cs typeface="Times New Roman" panose="02020603050405020304" pitchFamily="18" charset="0"/>
                    </a:rPr>
                    <a:t>u,v</a:t>
                  </a:r>
                  <a:r>
                    <a:rPr lang="en-IN" sz="2400" b="0"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sz="2400" b="0" i="1" smtClean="0">
                              <a:solidFill>
                                <a:prstClr val="black"/>
                              </a:solidFill>
                              <a:latin typeface="Cambria Math" panose="02040503050406030204" pitchFamily="18" charset="0"/>
                              <a:cs typeface="+mn-cs"/>
                            </a:rPr>
                          </m:ctrlPr>
                        </m:fPr>
                        <m:num>
                          <m:r>
                            <a:rPr lang="en-IN" sz="2400" b="0" i="1" smtClean="0">
                              <a:solidFill>
                                <a:prstClr val="black"/>
                              </a:solidFill>
                              <a:latin typeface="Cambria Math" panose="02040503050406030204" pitchFamily="18" charset="0"/>
                              <a:cs typeface="+mn-cs"/>
                            </a:rPr>
                            <m:t>1</m:t>
                          </m:r>
                        </m:num>
                        <m:den>
                          <m:sSub>
                            <m:sSubPr>
                              <m:ctrlPr>
                                <a:rPr lang="en-IN" sz="2400" b="0" i="1" smtClean="0">
                                  <a:solidFill>
                                    <a:prstClr val="black"/>
                                  </a:solidFill>
                                  <a:latin typeface="Cambria Math" panose="02040503050406030204" pitchFamily="18" charset="0"/>
                                  <a:cs typeface="+mn-cs"/>
                                </a:rPr>
                              </m:ctrlPr>
                            </m:sSubPr>
                            <m:e>
                              <m:r>
                                <a:rPr lang="en-IN" sz="2400" b="0" i="1" smtClean="0">
                                  <a:solidFill>
                                    <a:prstClr val="black"/>
                                  </a:solidFill>
                                  <a:latin typeface="Cambria Math" panose="02040503050406030204" pitchFamily="18" charset="0"/>
                                  <a:cs typeface="+mn-cs"/>
                                </a:rPr>
                                <m:t>𝑁</m:t>
                              </m:r>
                            </m:e>
                            <m:sub>
                              <m:r>
                                <a:rPr lang="en-IN" sz="2400" b="0" i="1" smtClean="0">
                                  <a:solidFill>
                                    <a:prstClr val="black"/>
                                  </a:solidFill>
                                  <a:latin typeface="Cambria Math" panose="02040503050406030204" pitchFamily="18" charset="0"/>
                                  <a:cs typeface="+mn-cs"/>
                                </a:rPr>
                                <m:t>𝑠</m:t>
                              </m:r>
                            </m:sub>
                          </m:sSub>
                        </m:den>
                      </m:f>
                    </m:oMath>
                  </a14:m>
                  <a:endParaRPr lang="en-IN" sz="2400" b="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4="http://schemas.microsoft.com/office/drawing/2010/main" xmlns="" xmlns:a16="http://schemas.microsoft.com/office/drawing/2014/main" id="{C4ABD21A-A650-3E8A-5E94-C8242BF17CFF}"/>
                    </a:ext>
                  </a:extLst>
                </p:cNvPr>
                <p:cNvSpPr txBox="1">
                  <a:spLocks noRot="1" noChangeAspect="1" noMove="1" noResize="1" noEditPoints="1" noAdjustHandles="1" noChangeArrowheads="1" noChangeShapeType="1" noTextEdit="1"/>
                </p:cNvSpPr>
                <p:nvPr/>
              </p:nvSpPr>
              <p:spPr>
                <a:xfrm>
                  <a:off x="2743200" y="3557770"/>
                  <a:ext cx="4407859" cy="661591"/>
                </a:xfrm>
                <a:prstGeom prst="rect">
                  <a:avLst/>
                </a:prstGeom>
                <a:blipFill>
                  <a:blip r:embed="rId2"/>
                  <a:stretch>
                    <a:fillRect l="-2075" b="-91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xmlns="" id="{8F31FA40-1C6A-C0BE-878D-B0ABE823F0A6}"/>
                    </a:ext>
                  </a:extLst>
                </p:cNvPr>
                <p:cNvSpPr txBox="1"/>
                <p:nvPr/>
              </p:nvSpPr>
              <p:spPr>
                <a:xfrm>
                  <a:off x="4437606" y="3695742"/>
                  <a:ext cx="3305175" cy="437967"/>
                </a:xfrm>
                <a:prstGeom prst="rect">
                  <a:avLst/>
                </a:prstGeom>
                <a:noFill/>
              </p:spPr>
              <p:txBody>
                <a:bodyPr wrap="square" rtlCol="0">
                  <a:spAutoFit/>
                </a:bodyPr>
                <a:lstStyle/>
                <a:p>
                  <a:pPr eaLnBrk="1" fontAlgn="auto" hangingPunct="1">
                    <a:spcBef>
                      <a:spcPts val="0"/>
                    </a:spcBef>
                    <a:spcAft>
                      <a:spcPts val="0"/>
                    </a:spcAft>
                  </a:pPr>
                  <a14:m>
                    <m:oMath xmlns:m="http://schemas.openxmlformats.org/officeDocument/2006/math">
                      <m:nary>
                        <m:naryPr>
                          <m:chr m:val="∑"/>
                          <m:ctrlPr>
                            <a:rPr lang="en-IN" sz="1800" b="0" i="1" smtClean="0">
                              <a:solidFill>
                                <a:prstClr val="black"/>
                              </a:solidFill>
                              <a:latin typeface="Cambria Math" panose="02040503050406030204" pitchFamily="18" charset="0"/>
                              <a:cs typeface="+mn-cs"/>
                            </a:rPr>
                          </m:ctrlPr>
                        </m:naryPr>
                        <m:sub>
                          <m:r>
                            <m:rPr>
                              <m:brk m:alnAt="23"/>
                            </m:rPr>
                            <a:rPr lang="en-IN" sz="1800" b="0" i="1" smtClean="0">
                              <a:solidFill>
                                <a:prstClr val="black"/>
                              </a:solidFill>
                              <a:latin typeface="Cambria Math" panose="02040503050406030204" pitchFamily="18" charset="0"/>
                              <a:cs typeface="+mn-cs"/>
                            </a:rPr>
                            <m:t>𝑖</m:t>
                          </m:r>
                          <m:r>
                            <a:rPr lang="en-IN" sz="1800" b="0" i="1" smtClean="0">
                              <a:solidFill>
                                <a:prstClr val="black"/>
                              </a:solidFill>
                              <a:latin typeface="Cambria Math" panose="02040503050406030204" pitchFamily="18" charset="0"/>
                              <a:cs typeface="+mn-cs"/>
                            </a:rPr>
                            <m:t>=1</m:t>
                          </m:r>
                        </m:sub>
                        <m:sup>
                          <m:sSub>
                            <m:sSubPr>
                              <m:ctrlPr>
                                <a:rPr lang="en-IN" sz="1800" b="0" i="1" smtClean="0">
                                  <a:solidFill>
                                    <a:prstClr val="black"/>
                                  </a:solidFill>
                                  <a:latin typeface="Cambria Math" panose="02040503050406030204" pitchFamily="18" charset="0"/>
                                  <a:cs typeface="+mn-cs"/>
                                </a:rPr>
                              </m:ctrlPr>
                            </m:sSubPr>
                            <m:e>
                              <m:r>
                                <a:rPr lang="en-IN" sz="1800" b="0" i="1" smtClean="0">
                                  <a:solidFill>
                                    <a:prstClr val="black"/>
                                  </a:solidFill>
                                  <a:latin typeface="Cambria Math" panose="02040503050406030204" pitchFamily="18" charset="0"/>
                                  <a:cs typeface="+mn-cs"/>
                                </a:rPr>
                                <m:t>𝑁</m:t>
                              </m:r>
                            </m:e>
                            <m:sub>
                              <m:r>
                                <a:rPr lang="en-IN" sz="1800" b="0" i="1" smtClean="0">
                                  <a:solidFill>
                                    <a:prstClr val="black"/>
                                  </a:solidFill>
                                  <a:latin typeface="Cambria Math" panose="02040503050406030204" pitchFamily="18" charset="0"/>
                                  <a:cs typeface="+mn-cs"/>
                                </a:rPr>
                                <m:t>𝑠</m:t>
                              </m:r>
                            </m:sub>
                          </m:sSub>
                        </m:sup>
                        <m:e>
                          <m:d>
                            <m:dPr>
                              <m:ctrlPr>
                                <a:rPr lang="en-IN" sz="1800" b="0" i="1" smtClean="0">
                                  <a:solidFill>
                                    <a:prstClr val="black"/>
                                  </a:solidFill>
                                  <a:latin typeface="Cambria Math" panose="02040503050406030204" pitchFamily="18" charset="0"/>
                                  <a:cs typeface="+mn-cs"/>
                                </a:rPr>
                              </m:ctrlPr>
                            </m:dPr>
                            <m:e>
                              <m:r>
                                <a:rPr lang="en-IN" sz="1800" b="0" i="1" smtClean="0">
                                  <a:solidFill>
                                    <a:prstClr val="black"/>
                                  </a:solidFill>
                                  <a:latin typeface="Cambria Math" panose="02040503050406030204" pitchFamily="18" charset="0"/>
                                  <a:cs typeface="+mn-cs"/>
                                </a:rPr>
                                <m:t>−</m:t>
                              </m:r>
                              <m:r>
                                <a:rPr lang="en-IN" sz="1800" b="0" i="1" smtClean="0">
                                  <a:solidFill>
                                    <a:prstClr val="black"/>
                                  </a:solidFill>
                                  <a:latin typeface="Cambria Math" panose="02040503050406030204" pitchFamily="18" charset="0"/>
                                  <a:cs typeface="+mn-cs"/>
                                </a:rPr>
                                <m:t>𝐸</m:t>
                              </m:r>
                              <m:d>
                                <m:dPr>
                                  <m:ctrlPr>
                                    <a:rPr lang="en-IN" sz="1800" b="0" i="1" smtClean="0">
                                      <a:solidFill>
                                        <a:prstClr val="black"/>
                                      </a:solidFill>
                                      <a:latin typeface="Cambria Math" panose="02040503050406030204" pitchFamily="18" charset="0"/>
                                      <a:cs typeface="+mn-cs"/>
                                    </a:rPr>
                                  </m:ctrlPr>
                                </m:dPr>
                                <m:e>
                                  <m:r>
                                    <a:rPr lang="en-IN" sz="1800" b="0" i="1" smtClean="0">
                                      <a:solidFill>
                                        <a:prstClr val="black"/>
                                      </a:solidFill>
                                      <a:latin typeface="Cambria Math" panose="02040503050406030204" pitchFamily="18" charset="0"/>
                                      <a:cs typeface="+mn-cs"/>
                                    </a:rPr>
                                    <m:t>𝑢</m:t>
                                  </m:r>
                                </m:e>
                              </m:d>
                            </m:e>
                          </m:d>
                        </m:e>
                      </m:nary>
                    </m:oMath>
                  </a14:m>
                  <a:r>
                    <a:rPr lang="en-IN" sz="1800" b="0" dirty="0">
                      <a:solidFill>
                        <a:prstClr val="black"/>
                      </a:solidFill>
                      <a:latin typeface="Times New Roman" panose="02020603050405020304" pitchFamily="18" charset="0"/>
                      <a:cs typeface="Times New Roman" panose="02020603050405020304" pitchFamily="18" charset="0"/>
                    </a:rPr>
                    <a:t>(vi-E(v))</a:t>
                  </a:r>
                </a:p>
              </p:txBody>
            </p:sp>
          </mc:Choice>
          <mc:Fallback xmlns="">
            <p:sp>
              <p:nvSpPr>
                <p:cNvPr id="2" name="TextBox 8">
                  <a:extLst>
                    <a:ext uri="{FF2B5EF4-FFF2-40B4-BE49-F238E27FC236}">
                      <a16:creationId xmlns:a16="http://schemas.microsoft.com/office/drawing/2014/main" xmlns="" xmlns:a14="http://schemas.microsoft.com/office/drawing/2010/main" id="{8F31FA40-1C6A-C0BE-878D-B0ABE823F0A6}"/>
                    </a:ext>
                  </a:extLst>
                </p:cNvPr>
                <p:cNvSpPr txBox="1">
                  <a:spLocks noRot="1" noChangeAspect="1" noMove="1" noResize="1" noEditPoints="1" noAdjustHandles="1" noChangeArrowheads="1" noChangeShapeType="1" noTextEdit="1"/>
                </p:cNvSpPr>
                <p:nvPr/>
              </p:nvSpPr>
              <p:spPr>
                <a:xfrm>
                  <a:off x="4437606" y="3695742"/>
                  <a:ext cx="3305175" cy="437967"/>
                </a:xfrm>
                <a:prstGeom prst="rect">
                  <a:avLst/>
                </a:prstGeom>
                <a:blipFill>
                  <a:blip r:embed="rId3"/>
                  <a:stretch>
                    <a:fillRect l="-10332" t="-90278" b="-151389"/>
                  </a:stretch>
                </a:blipFill>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EAA4F6A8-0EF9-DD0B-7B10-93BA536AF706}"/>
                  </a:ext>
                </a:extLst>
              </p:cNvPr>
              <p:cNvSpPr txBox="1"/>
              <p:nvPr/>
            </p:nvSpPr>
            <p:spPr>
              <a:xfrm>
                <a:off x="2743200" y="4462709"/>
                <a:ext cx="3048000" cy="815095"/>
              </a:xfrm>
              <a:prstGeom prst="rect">
                <a:avLst/>
              </a:prstGeom>
              <a:noFill/>
            </p:spPr>
            <p:txBody>
              <a:bodyPr wrap="square" rtlCol="0">
                <a:spAutoFit/>
              </a:bodyPr>
              <a:lstStyle/>
              <a:p>
                <a:r>
                  <a:rPr lang="en-IN" sz="2800" dirty="0" err="1">
                    <a:latin typeface="Times New Roman" panose="02020603050405020304" pitchFamily="18" charset="0"/>
                    <a:cs typeface="Times New Roman" panose="02020603050405020304" pitchFamily="18" charset="0"/>
                  </a:rPr>
                  <a:t>r</a:t>
                </a:r>
                <a:r>
                  <a:rPr lang="en-IN" sz="2800" baseline="-25000" dirty="0" err="1">
                    <a:latin typeface="Times New Roman" panose="02020603050405020304" pitchFamily="18" charset="0"/>
                    <a:cs typeface="Times New Roman" panose="02020603050405020304" pitchFamily="18" charset="0"/>
                  </a:rPr>
                  <a:t>u,v</a:t>
                </a:r>
                <a:r>
                  <a:rPr lang="en-IN" sz="2800" dirty="0">
                    <a:latin typeface="Times New Roman" panose="02020603050405020304" pitchFamily="18" charset="0"/>
                    <a:cs typeface="Times New Roman" panose="02020603050405020304" pitchFamily="18" charset="0"/>
                  </a:rPr>
                  <a:t>=</a:t>
                </a:r>
                <a14:m>
                  <m:oMath xmlns:m="http://schemas.openxmlformats.org/officeDocument/2006/math">
                    <m:f>
                      <m:fPr>
                        <m:ctrlPr>
                          <a:rPr lang="en-IN" sz="2800" i="1" smtClean="0">
                            <a:latin typeface="Cambria Math" panose="02040503050406030204" pitchFamily="18" charset="0"/>
                          </a:rPr>
                        </m:ctrlPr>
                      </m:fPr>
                      <m:num>
                        <m:r>
                          <a:rPr lang="en-IN" sz="2800" b="0" i="1" smtClean="0">
                            <a:latin typeface="Cambria Math" panose="02040503050406030204" pitchFamily="18" charset="0"/>
                          </a:rPr>
                          <m:t>𝐶𝑜𝑣</m:t>
                        </m:r>
                        <m:r>
                          <a:rPr lang="en-IN" sz="2800" b="0" i="1" smtClean="0">
                            <a:latin typeface="Cambria Math" panose="02040503050406030204" pitchFamily="18" charset="0"/>
                          </a:rPr>
                          <m:t>(</m:t>
                        </m:r>
                        <m:r>
                          <a:rPr lang="en-IN" sz="2800" b="0" i="1" smtClean="0">
                            <a:latin typeface="Cambria Math" panose="02040503050406030204" pitchFamily="18" charset="0"/>
                          </a:rPr>
                          <m:t>𝑢</m:t>
                        </m:r>
                        <m:r>
                          <a:rPr lang="en-IN" sz="2800" b="0" i="1" smtClean="0">
                            <a:latin typeface="Cambria Math" panose="02040503050406030204" pitchFamily="18" charset="0"/>
                          </a:rPr>
                          <m:t>,</m:t>
                        </m:r>
                        <m:r>
                          <a:rPr lang="en-IN" sz="2800" b="0" i="1" smtClean="0">
                            <a:latin typeface="Cambria Math" panose="02040503050406030204" pitchFamily="18" charset="0"/>
                          </a:rPr>
                          <m:t>𝑣</m:t>
                        </m:r>
                        <m:r>
                          <a:rPr lang="en-IN" sz="2800" b="0" i="1" smtClean="0">
                            <a:latin typeface="Cambria Math" panose="02040503050406030204" pitchFamily="18" charset="0"/>
                          </a:rPr>
                          <m:t>)</m:t>
                        </m:r>
                      </m:num>
                      <m:den>
                        <m:rad>
                          <m:radPr>
                            <m:degHide m:val="on"/>
                            <m:ctrlPr>
                              <a:rPr lang="en-IN" sz="2800" i="1" smtClean="0">
                                <a:latin typeface="Cambria Math" panose="02040503050406030204" pitchFamily="18" charset="0"/>
                              </a:rPr>
                            </m:ctrlPr>
                          </m:radPr>
                          <m:deg/>
                          <m:e>
                            <m:r>
                              <a:rPr lang="en-IN" sz="2800" b="0" i="1" smtClean="0">
                                <a:latin typeface="Cambria Math" panose="02040503050406030204" pitchFamily="18" charset="0"/>
                              </a:rPr>
                              <m:t>𝐷</m:t>
                            </m:r>
                            <m:r>
                              <a:rPr lang="en-IN" sz="2800" b="0" i="1" smtClean="0">
                                <a:latin typeface="Cambria Math" panose="02040503050406030204" pitchFamily="18" charset="0"/>
                              </a:rPr>
                              <m:t>(</m:t>
                            </m:r>
                            <m:r>
                              <a:rPr lang="en-IN" sz="2800" b="0" i="1" smtClean="0">
                                <a:latin typeface="Cambria Math" panose="02040503050406030204" pitchFamily="18" charset="0"/>
                              </a:rPr>
                              <m:t>𝑢</m:t>
                            </m:r>
                            <m:r>
                              <a:rPr lang="en-IN" sz="2800" b="0" i="1" smtClean="0">
                                <a:latin typeface="Cambria Math" panose="02040503050406030204" pitchFamily="18" charset="0"/>
                              </a:rPr>
                              <m:t>)</m:t>
                            </m:r>
                          </m:e>
                        </m:rad>
                        <m:r>
                          <a:rPr lang="en-IN" sz="2800" b="0" i="1" smtClean="0">
                            <a:latin typeface="Cambria Math" panose="02040503050406030204" pitchFamily="18" charset="0"/>
                          </a:rPr>
                          <m:t>𝑥</m:t>
                        </m:r>
                        <m:rad>
                          <m:radPr>
                            <m:degHide m:val="on"/>
                            <m:ctrlPr>
                              <a:rPr lang="en-IN" sz="2800" b="0" i="1" smtClean="0">
                                <a:latin typeface="Cambria Math" panose="02040503050406030204" pitchFamily="18" charset="0"/>
                              </a:rPr>
                            </m:ctrlPr>
                          </m:radPr>
                          <m:deg/>
                          <m:e>
                            <m:r>
                              <a:rPr lang="en-IN" sz="2800" i="1">
                                <a:latin typeface="Cambria Math" panose="02040503050406030204" pitchFamily="18" charset="0"/>
                              </a:rPr>
                              <m:t>𝐷</m:t>
                            </m:r>
                            <m:r>
                              <a:rPr lang="en-IN" sz="2800" i="1">
                                <a:latin typeface="Cambria Math" panose="02040503050406030204" pitchFamily="18" charset="0"/>
                              </a:rPr>
                              <m:t>(</m:t>
                            </m:r>
                            <m:r>
                              <a:rPr lang="en-IN" sz="2800" b="0" i="1" smtClean="0">
                                <a:latin typeface="Cambria Math" panose="02040503050406030204" pitchFamily="18" charset="0"/>
                              </a:rPr>
                              <m:t>𝑣</m:t>
                            </m:r>
                            <m:r>
                              <a:rPr lang="en-IN" sz="2800" i="1">
                                <a:latin typeface="Cambria Math" panose="02040503050406030204" pitchFamily="18" charset="0"/>
                              </a:rPr>
                              <m:t>)</m:t>
                            </m:r>
                          </m:e>
                        </m:rad>
                      </m:den>
                    </m:f>
                  </m:oMath>
                </a14:m>
                <a:endParaRPr lang="en-IN" sz="2800"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4="http://schemas.microsoft.com/office/drawing/2010/main" xmlns="" xmlns:a16="http://schemas.microsoft.com/office/drawing/2014/main" id="{EAA4F6A8-0EF9-DD0B-7B10-93BA536AF706}"/>
                  </a:ext>
                </a:extLst>
              </p:cNvPr>
              <p:cNvSpPr txBox="1">
                <a:spLocks noRot="1" noChangeAspect="1" noMove="1" noResize="1" noEditPoints="1" noAdjustHandles="1" noChangeArrowheads="1" noChangeShapeType="1" noTextEdit="1"/>
              </p:cNvSpPr>
              <p:nvPr/>
            </p:nvSpPr>
            <p:spPr>
              <a:xfrm>
                <a:off x="2743200" y="4462709"/>
                <a:ext cx="3048000" cy="815095"/>
              </a:xfrm>
              <a:prstGeom prst="rect">
                <a:avLst/>
              </a:prstGeom>
              <a:blipFill>
                <a:blip r:embed="rId4"/>
                <a:stretch>
                  <a:fillRect l="-4000"/>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xmlns="" id="{5213EE03-43BF-FCD8-1FC9-CB63C07CB662}"/>
              </a:ext>
            </a:extLst>
          </p:cNvPr>
          <p:cNvGrpSpPr/>
          <p:nvPr/>
        </p:nvGrpSpPr>
        <p:grpSpPr>
          <a:xfrm>
            <a:off x="2743200" y="2610627"/>
            <a:ext cx="3257550" cy="871264"/>
            <a:chOff x="1828800" y="2104963"/>
            <a:chExt cx="3257550" cy="871264"/>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xmlns="" id="{058110EA-6F82-CF56-E976-4F0F3E163FDF}"/>
                    </a:ext>
                  </a:extLst>
                </p:cNvPr>
                <p:cNvSpPr txBox="1"/>
                <p:nvPr/>
              </p:nvSpPr>
              <p:spPr>
                <a:xfrm>
                  <a:off x="1828800" y="2209800"/>
                  <a:ext cx="3257550" cy="661591"/>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D(u)= </a:t>
                  </a:r>
                  <a14:m>
                    <m:oMath xmlns:m="http://schemas.openxmlformats.org/officeDocument/2006/math">
                      <m:f>
                        <m:fPr>
                          <m:ctrlPr>
                            <a:rPr lang="en-IN" sz="2400" i="1" smtClean="0">
                              <a:latin typeface="Cambria Math" panose="02040503050406030204" pitchFamily="18" charset="0"/>
                            </a:rPr>
                          </m:ctrlPr>
                        </m:fPr>
                        <m:num>
                          <m:r>
                            <a:rPr lang="en-IN" sz="2400" b="0" i="1" smtClean="0">
                              <a:latin typeface="Cambria Math" panose="02040503050406030204" pitchFamily="18" charset="0"/>
                            </a:rPr>
                            <m:t>1</m:t>
                          </m:r>
                        </m:num>
                        <m:den>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𝑁</m:t>
                              </m:r>
                            </m:e>
                            <m:sub>
                              <m:r>
                                <a:rPr lang="en-IN" sz="2400" b="0" i="1" smtClean="0">
                                  <a:latin typeface="Cambria Math" panose="02040503050406030204" pitchFamily="18" charset="0"/>
                                </a:rPr>
                                <m:t>𝑠</m:t>
                              </m:r>
                            </m:sub>
                          </m:sSub>
                        </m:den>
                      </m:f>
                    </m:oMath>
                  </a14:m>
                  <a:endParaRPr lang="en-IN" sz="2400" dirty="0">
                    <a:latin typeface="Times New Roman" panose="02020603050405020304" pitchFamily="18" charset="0"/>
                    <a:cs typeface="Times New Roman" panose="02020603050405020304" pitchFamily="18" charset="0"/>
                  </a:endParaRPr>
                </a:p>
              </p:txBody>
            </p:sp>
          </mc:Choice>
          <mc:Fallback xmlns="">
            <p:sp>
              <p:nvSpPr>
                <p:cNvPr id="8" name="TextBox 12">
                  <a:extLst>
                    <a:ext uri="{FF2B5EF4-FFF2-40B4-BE49-F238E27FC236}">
                      <a16:creationId xmlns:a16="http://schemas.microsoft.com/office/drawing/2014/main" xmlns="" xmlns:a14="http://schemas.microsoft.com/office/drawing/2010/main" id="{058110EA-6F82-CF56-E976-4F0F3E163FDF}"/>
                    </a:ext>
                  </a:extLst>
                </p:cNvPr>
                <p:cNvSpPr txBox="1">
                  <a:spLocks noRot="1" noChangeAspect="1" noMove="1" noResize="1" noEditPoints="1" noAdjustHandles="1" noChangeArrowheads="1" noChangeShapeType="1" noTextEdit="1"/>
                </p:cNvSpPr>
                <p:nvPr/>
              </p:nvSpPr>
              <p:spPr>
                <a:xfrm>
                  <a:off x="1828800" y="2209800"/>
                  <a:ext cx="3257550" cy="661591"/>
                </a:xfrm>
                <a:prstGeom prst="rect">
                  <a:avLst/>
                </a:prstGeom>
                <a:blipFill>
                  <a:blip r:embed="rId5"/>
                  <a:stretch>
                    <a:fillRect l="-2809" b="-185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xmlns="" id="{D14496C9-CE78-0916-C15B-0E4B8C3EA7ED}"/>
                    </a:ext>
                  </a:extLst>
                </p:cNvPr>
                <p:cNvSpPr txBox="1"/>
                <p:nvPr/>
              </p:nvSpPr>
              <p:spPr>
                <a:xfrm>
                  <a:off x="2632709" y="2104963"/>
                  <a:ext cx="2453641" cy="8712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IN" i="1" smtClean="0">
                                <a:latin typeface="Cambria Math" panose="02040503050406030204" pitchFamily="18" charset="0"/>
                              </a:rPr>
                            </m:ctrlPr>
                          </m:naryPr>
                          <m:sub>
                            <m:r>
                              <m:rPr>
                                <m:brk m:alnAt="23"/>
                              </m:rPr>
                              <a:rPr lang="en-IN" b="0" i="1" smtClean="0">
                                <a:latin typeface="Cambria Math" panose="02040503050406030204" pitchFamily="18" charset="0"/>
                              </a:rPr>
                              <m:t>𝑖</m:t>
                            </m:r>
                            <m:r>
                              <a:rPr lang="en-IN" b="0" i="1" smtClean="0">
                                <a:latin typeface="Cambria Math" panose="02040503050406030204" pitchFamily="18" charset="0"/>
                              </a:rPr>
                              <m:t>=1</m:t>
                            </m:r>
                          </m:sub>
                          <m:sup>
                            <m:sSub>
                              <m:sSubPr>
                                <m:ctrlPr>
                                  <a:rPr lang="en-IN"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𝑠</m:t>
                                </m:r>
                              </m:sub>
                            </m:sSub>
                          </m:sup>
                          <m:e>
                            <m:d>
                              <m:dPr>
                                <m:ctrlPr>
                                  <a:rPr lang="en-IN" b="0" i="1" smtClean="0">
                                    <a:latin typeface="Cambria Math" panose="02040503050406030204" pitchFamily="18" charset="0"/>
                                  </a:rPr>
                                </m:ctrlPr>
                              </m:dPr>
                              <m:e>
                                <m:r>
                                  <a:rPr lang="en-IN" b="0" i="1" smtClean="0">
                                    <a:latin typeface="Cambria Math" panose="02040503050406030204" pitchFamily="18" charset="0"/>
                                  </a:rPr>
                                  <m:t>𝑈𝑖</m:t>
                                </m:r>
                                <m:r>
                                  <a:rPr lang="en-IN" b="0" i="1" smtClean="0">
                                    <a:latin typeface="Cambria Math" panose="02040503050406030204" pitchFamily="18" charset="0"/>
                                  </a:rPr>
                                  <m:t>−</m:t>
                                </m:r>
                                <m:r>
                                  <a:rPr lang="en-IN" b="0" i="1" smtClean="0">
                                    <a:latin typeface="Cambria Math" panose="02040503050406030204" pitchFamily="18" charset="0"/>
                                  </a:rPr>
                                  <m:t>𝐸</m:t>
                                </m:r>
                                <m:d>
                                  <m:dPr>
                                    <m:ctrlPr>
                                      <a:rPr lang="en-IN" b="0" i="1" smtClean="0">
                                        <a:latin typeface="Cambria Math" panose="02040503050406030204" pitchFamily="18" charset="0"/>
                                      </a:rPr>
                                    </m:ctrlPr>
                                  </m:dPr>
                                  <m:e>
                                    <m:r>
                                      <a:rPr lang="en-IN" b="0" i="1" smtClean="0">
                                        <a:latin typeface="Cambria Math" panose="02040503050406030204" pitchFamily="18" charset="0"/>
                                      </a:rPr>
                                      <m:t>𝑢</m:t>
                                    </m:r>
                                  </m:e>
                                </m:d>
                              </m:e>
                            </m:d>
                          </m:e>
                        </m:nary>
                        <m:r>
                          <a:rPr lang="en-IN" b="0" i="1" baseline="30000" smtClean="0">
                            <a:latin typeface="Cambria Math" panose="02040503050406030204" pitchFamily="18" charset="0"/>
                          </a:rPr>
                          <m:t>2</m:t>
                        </m:r>
                      </m:oMath>
                    </m:oMathPara>
                  </a14:m>
                  <a:endParaRPr lang="en-IN" baseline="30000" dirty="0">
                    <a:latin typeface="Times New Roman" panose="02020603050405020304" pitchFamily="18" charset="0"/>
                    <a:cs typeface="Times New Roman" panose="02020603050405020304" pitchFamily="18" charset="0"/>
                  </a:endParaRPr>
                </a:p>
              </p:txBody>
            </p:sp>
          </mc:Choice>
          <mc:Fallback xmlns="">
            <p:sp>
              <p:nvSpPr>
                <p:cNvPr id="11" name="TextBox 13">
                  <a:extLst>
                    <a:ext uri="{FF2B5EF4-FFF2-40B4-BE49-F238E27FC236}">
                      <a16:creationId xmlns:a16="http://schemas.microsoft.com/office/drawing/2014/main" xmlns="" xmlns:a14="http://schemas.microsoft.com/office/drawing/2010/main" id="{D14496C9-CE78-0916-C15B-0E4B8C3EA7ED}"/>
                    </a:ext>
                  </a:extLst>
                </p:cNvPr>
                <p:cNvSpPr txBox="1">
                  <a:spLocks noRot="1" noChangeAspect="1" noMove="1" noResize="1" noEditPoints="1" noAdjustHandles="1" noChangeArrowheads="1" noChangeShapeType="1" noTextEdit="1"/>
                </p:cNvSpPr>
                <p:nvPr/>
              </p:nvSpPr>
              <p:spPr>
                <a:xfrm>
                  <a:off x="2632709" y="2104963"/>
                  <a:ext cx="2453641" cy="871264"/>
                </a:xfrm>
                <a:prstGeom prst="rect">
                  <a:avLst/>
                </a:prstGeom>
                <a:blipFill>
                  <a:blip r:embed="rId6"/>
                  <a:stretch>
                    <a:fillRect/>
                  </a:stretch>
                </a:blipFill>
              </p:spPr>
              <p:txBody>
                <a:bodyPr/>
                <a:lstStyle/>
                <a:p>
                  <a:r>
                    <a:rPr lang="en-IN">
                      <a:noFill/>
                    </a:rPr>
                    <a:t> </a:t>
                  </a:r>
                </a:p>
              </p:txBody>
            </p:sp>
          </mc:Fallback>
        </mc:AlternateContent>
      </p:grpSp>
      <p:grpSp>
        <p:nvGrpSpPr>
          <p:cNvPr id="13" name="Group 12">
            <a:extLst>
              <a:ext uri="{FF2B5EF4-FFF2-40B4-BE49-F238E27FC236}">
                <a16:creationId xmlns:a16="http://schemas.microsoft.com/office/drawing/2014/main" xmlns="" id="{661C5D34-5956-9DC4-FD5C-D715DF4B507C}"/>
              </a:ext>
            </a:extLst>
          </p:cNvPr>
          <p:cNvGrpSpPr/>
          <p:nvPr/>
        </p:nvGrpSpPr>
        <p:grpSpPr>
          <a:xfrm>
            <a:off x="2743200" y="1546664"/>
            <a:ext cx="2156304" cy="904350"/>
            <a:chOff x="1828800" y="590587"/>
            <a:chExt cx="2156304" cy="90435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C684E48B-959F-ECF5-7E1F-1EFF9F986C13}"/>
                    </a:ext>
                  </a:extLst>
                </p:cNvPr>
                <p:cNvSpPr txBox="1"/>
                <p:nvPr/>
              </p:nvSpPr>
              <p:spPr>
                <a:xfrm>
                  <a:off x="1828800" y="711890"/>
                  <a:ext cx="1212850" cy="674224"/>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E(u)=</a:t>
                  </a:r>
                  <a14:m>
                    <m:oMath xmlns:m="http://schemas.openxmlformats.org/officeDocument/2006/math">
                      <m:f>
                        <m:fPr>
                          <m:ctrlPr>
                            <a:rPr lang="en-IN" sz="2400" i="1" smtClean="0">
                              <a:latin typeface="Cambria Math" panose="02040503050406030204" pitchFamily="18" charset="0"/>
                            </a:rPr>
                          </m:ctrlPr>
                        </m:fPr>
                        <m:num>
                          <m:r>
                            <a:rPr lang="en-IN" sz="2400" b="0" i="1" smtClean="0">
                              <a:latin typeface="Cambria Math" panose="02040503050406030204" pitchFamily="18" charset="0"/>
                            </a:rPr>
                            <m:t>1</m:t>
                          </m:r>
                        </m:num>
                        <m:den>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𝑁</m:t>
                              </m:r>
                            </m:e>
                            <m:sub>
                              <m:r>
                                <a:rPr lang="en-IN" sz="2400" b="0" i="1" smtClean="0">
                                  <a:latin typeface="Cambria Math" panose="02040503050406030204" pitchFamily="18" charset="0"/>
                                </a:rPr>
                                <m:t>𝑠</m:t>
                              </m:r>
                            </m:sub>
                          </m:sSub>
                        </m:den>
                      </m:f>
                    </m:oMath>
                  </a14:m>
                  <a:endParaRPr lang="en-IN" sz="2400"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4="http://schemas.microsoft.com/office/drawing/2010/main" xmlns="" xmlns:a16="http://schemas.microsoft.com/office/drawing/2014/main" id="{C684E48B-959F-ECF5-7E1F-1EFF9F986C13}"/>
                    </a:ext>
                  </a:extLst>
                </p:cNvPr>
                <p:cNvSpPr txBox="1">
                  <a:spLocks noRot="1" noChangeAspect="1" noMove="1" noResize="1" noEditPoints="1" noAdjustHandles="1" noChangeArrowheads="1" noChangeShapeType="1" noTextEdit="1"/>
                </p:cNvSpPr>
                <p:nvPr/>
              </p:nvSpPr>
              <p:spPr>
                <a:xfrm>
                  <a:off x="1828800" y="711890"/>
                  <a:ext cx="1212850" cy="674224"/>
                </a:xfrm>
                <a:prstGeom prst="rect">
                  <a:avLst/>
                </a:prstGeom>
                <a:blipFill>
                  <a:blip r:embed="rId7"/>
                  <a:stretch>
                    <a:fillRect l="-753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5F3F56A6-FC9D-A05E-30A9-7566419D7451}"/>
                    </a:ext>
                  </a:extLst>
                </p:cNvPr>
                <p:cNvSpPr txBox="1"/>
                <p:nvPr/>
              </p:nvSpPr>
              <p:spPr>
                <a:xfrm>
                  <a:off x="2548735" y="590587"/>
                  <a:ext cx="1436369" cy="9043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IN" i="1" smtClean="0">
                                <a:latin typeface="Cambria Math" panose="02040503050406030204" pitchFamily="18" charset="0"/>
                              </a:rPr>
                            </m:ctrlPr>
                          </m:naryPr>
                          <m:sub>
                            <m:r>
                              <m:rPr>
                                <m:brk m:alnAt="23"/>
                              </m:rPr>
                              <a:rPr lang="en-IN" b="0" i="1" smtClean="0">
                                <a:latin typeface="Cambria Math" panose="02040503050406030204" pitchFamily="18" charset="0"/>
                              </a:rPr>
                              <m:t>𝑖</m:t>
                            </m:r>
                            <m:r>
                              <a:rPr lang="en-IN" b="0" i="1" smtClean="0">
                                <a:latin typeface="Cambria Math" panose="02040503050406030204" pitchFamily="18" charset="0"/>
                              </a:rPr>
                              <m:t>=1</m:t>
                            </m:r>
                          </m:sub>
                          <m:sup>
                            <m:sSub>
                              <m:sSubPr>
                                <m:ctrlPr>
                                  <a:rPr lang="en-IN"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𝑠</m:t>
                                </m:r>
                              </m:sub>
                            </m:sSub>
                          </m:sup>
                          <m:e>
                            <m:sSub>
                              <m:sSubPr>
                                <m:ctrlPr>
                                  <a:rPr lang="en-IN"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𝑖</m:t>
                                </m:r>
                              </m:sub>
                            </m:sSub>
                          </m:e>
                        </m:nary>
                      </m:oMath>
                    </m:oMathPara>
                  </a14:m>
                  <a:endParaRPr lang="en-IN" dirty="0">
                    <a:latin typeface="Times New Roman" panose="02020603050405020304" pitchFamily="18" charset="0"/>
                    <a:cs typeface="Times New Roman" panose="02020603050405020304" pitchFamily="18" charset="0"/>
                  </a:endParaRPr>
                </a:p>
              </p:txBody>
            </p:sp>
          </mc:Choice>
          <mc:Fallback xmlns="">
            <p:sp>
              <p:nvSpPr>
                <p:cNvPr id="12" name="TextBox 16">
                  <a:extLst>
                    <a:ext uri="{FF2B5EF4-FFF2-40B4-BE49-F238E27FC236}">
                      <a16:creationId xmlns:a16="http://schemas.microsoft.com/office/drawing/2014/main" xmlns="" xmlns:a14="http://schemas.microsoft.com/office/drawing/2010/main" id="{5F3F56A6-FC9D-A05E-30A9-7566419D7451}"/>
                    </a:ext>
                  </a:extLst>
                </p:cNvPr>
                <p:cNvSpPr txBox="1">
                  <a:spLocks noRot="1" noChangeAspect="1" noMove="1" noResize="1" noEditPoints="1" noAdjustHandles="1" noChangeArrowheads="1" noChangeShapeType="1" noTextEdit="1"/>
                </p:cNvSpPr>
                <p:nvPr/>
              </p:nvSpPr>
              <p:spPr>
                <a:xfrm>
                  <a:off x="2548735" y="590587"/>
                  <a:ext cx="1436369" cy="904350"/>
                </a:xfrm>
                <a:prstGeom prst="rect">
                  <a:avLst/>
                </a:prstGeom>
                <a:blipFill>
                  <a:blip r:embed="rId8"/>
                  <a:stretch>
                    <a:fillRect/>
                  </a:stretch>
                </a:blipFill>
              </p:spPr>
              <p:txBody>
                <a:bodyPr/>
                <a:lstStyle/>
                <a:p>
                  <a:r>
                    <a:rPr lang="en-IN">
                      <a:noFill/>
                    </a:rPr>
                    <a:t> </a:t>
                  </a:r>
                </a:p>
              </p:txBody>
            </p:sp>
          </mc:Fallback>
        </mc:AlternateContent>
      </p:grpSp>
      <p:sp>
        <p:nvSpPr>
          <p:cNvPr id="3" name="TextBox 2">
            <a:extLst>
              <a:ext uri="{FF2B5EF4-FFF2-40B4-BE49-F238E27FC236}">
                <a16:creationId xmlns:a16="http://schemas.microsoft.com/office/drawing/2014/main" xmlns="" id="{30113E9E-ABA4-5FCC-D9AC-4F6B21F109FB}"/>
              </a:ext>
            </a:extLst>
          </p:cNvPr>
          <p:cNvSpPr txBox="1"/>
          <p:nvPr/>
        </p:nvSpPr>
        <p:spPr>
          <a:xfrm flipH="1">
            <a:off x="1026829" y="4731756"/>
            <a:ext cx="2520280" cy="276999"/>
          </a:xfrm>
          <a:prstGeom prst="rect">
            <a:avLst/>
          </a:prstGeom>
          <a:noFill/>
        </p:spPr>
        <p:txBody>
          <a:bodyPr wrap="square" rtlCol="0">
            <a:spAutoFit/>
          </a:bodyPr>
          <a:lstStyle/>
          <a:p>
            <a:r>
              <a:rPr lang="en-IN" dirty="0">
                <a:latin typeface="+mn-lt"/>
              </a:rPr>
              <a:t>Correlation coefficient</a:t>
            </a:r>
          </a:p>
        </p:txBody>
      </p:sp>
      <p:sp>
        <p:nvSpPr>
          <p:cNvPr id="4" name="TextBox 3">
            <a:extLst>
              <a:ext uri="{FF2B5EF4-FFF2-40B4-BE49-F238E27FC236}">
                <a16:creationId xmlns:a16="http://schemas.microsoft.com/office/drawing/2014/main" xmlns="" id="{5529F718-1ED7-E3F6-3E56-B34E22CFB4C8}"/>
              </a:ext>
            </a:extLst>
          </p:cNvPr>
          <p:cNvSpPr txBox="1"/>
          <p:nvPr/>
        </p:nvSpPr>
        <p:spPr>
          <a:xfrm>
            <a:off x="1026829" y="3750065"/>
            <a:ext cx="1413871" cy="276999"/>
          </a:xfrm>
          <a:prstGeom prst="rect">
            <a:avLst/>
          </a:prstGeom>
          <a:noFill/>
        </p:spPr>
        <p:txBody>
          <a:bodyPr wrap="square" rtlCol="0">
            <a:spAutoFit/>
          </a:bodyPr>
          <a:lstStyle/>
          <a:p>
            <a:r>
              <a:rPr lang="en-IN" dirty="0">
                <a:latin typeface="+mn-lt"/>
              </a:rPr>
              <a:t>covariance of </a:t>
            </a:r>
            <a:r>
              <a:rPr lang="en-IN" dirty="0" err="1">
                <a:latin typeface="+mn-lt"/>
              </a:rPr>
              <a:t>u,v</a:t>
            </a:r>
            <a:endParaRPr lang="en-IN" dirty="0">
              <a:latin typeface="+mn-lt"/>
            </a:endParaRPr>
          </a:p>
        </p:txBody>
      </p:sp>
      <p:sp>
        <p:nvSpPr>
          <p:cNvPr id="16" name="TextBox 15">
            <a:extLst>
              <a:ext uri="{FF2B5EF4-FFF2-40B4-BE49-F238E27FC236}">
                <a16:creationId xmlns:a16="http://schemas.microsoft.com/office/drawing/2014/main" xmlns="" id="{C9A8D828-E052-30C4-D5A2-D29ED90F9EC7}"/>
              </a:ext>
            </a:extLst>
          </p:cNvPr>
          <p:cNvSpPr txBox="1"/>
          <p:nvPr/>
        </p:nvSpPr>
        <p:spPr>
          <a:xfrm>
            <a:off x="1026829" y="2853078"/>
            <a:ext cx="1627584" cy="276999"/>
          </a:xfrm>
          <a:prstGeom prst="rect">
            <a:avLst/>
          </a:prstGeom>
          <a:noFill/>
        </p:spPr>
        <p:txBody>
          <a:bodyPr wrap="square" rtlCol="0">
            <a:spAutoFit/>
          </a:bodyPr>
          <a:lstStyle/>
          <a:p>
            <a:r>
              <a:rPr lang="en-IN" dirty="0">
                <a:latin typeface="+mn-lt"/>
              </a:rPr>
              <a:t>Diagonal Correlation</a:t>
            </a:r>
          </a:p>
        </p:txBody>
      </p:sp>
      <p:sp>
        <p:nvSpPr>
          <p:cNvPr id="17" name="TextBox 16">
            <a:extLst>
              <a:ext uri="{FF2B5EF4-FFF2-40B4-BE49-F238E27FC236}">
                <a16:creationId xmlns:a16="http://schemas.microsoft.com/office/drawing/2014/main" xmlns="" id="{44B0C180-5167-7DED-17F6-DC07D684B98A}"/>
              </a:ext>
            </a:extLst>
          </p:cNvPr>
          <p:cNvSpPr txBox="1"/>
          <p:nvPr/>
        </p:nvSpPr>
        <p:spPr>
          <a:xfrm>
            <a:off x="1026829" y="1774896"/>
            <a:ext cx="1600151" cy="461665"/>
          </a:xfrm>
          <a:prstGeom prst="rect">
            <a:avLst/>
          </a:prstGeom>
          <a:noFill/>
        </p:spPr>
        <p:txBody>
          <a:bodyPr wrap="square" rtlCol="0">
            <a:spAutoFit/>
          </a:bodyPr>
          <a:lstStyle/>
          <a:p>
            <a:r>
              <a:rPr lang="en-IN" dirty="0">
                <a:latin typeface="+mn-lt"/>
              </a:rPr>
              <a:t>Horizontal and  vertical correlation</a:t>
            </a:r>
          </a:p>
        </p:txBody>
      </p:sp>
    </p:spTree>
    <p:extLst>
      <p:ext uri="{BB962C8B-B14F-4D97-AF65-F5344CB8AC3E}">
        <p14:creationId xmlns:p14="http://schemas.microsoft.com/office/powerpoint/2010/main" val="28057429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
            <a:extLst>
              <a:ext uri="{FF2B5EF4-FFF2-40B4-BE49-F238E27FC236}">
                <a16:creationId xmlns:a16="http://schemas.microsoft.com/office/drawing/2014/main" xmlns="" id="{4DC5DC04-6B6B-B35A-CB6D-E7D3D73D3D9B}"/>
              </a:ext>
            </a:extLst>
          </p:cNvPr>
          <p:cNvSpPr txBox="1">
            <a:spLocks noChangeArrowheads="1"/>
          </p:cNvSpPr>
          <p:nvPr/>
        </p:nvSpPr>
        <p:spPr bwMode="auto">
          <a:xfrm>
            <a:off x="827584" y="188640"/>
            <a:ext cx="77724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Times New Roman" panose="02020603050405020304" pitchFamily="18"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Times New Roman" panose="02020603050405020304" pitchFamily="18"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anose="02020603050405020304" pitchFamily="18"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9pPr>
          </a:lstStyle>
          <a:p>
            <a:pPr>
              <a:spcBef>
                <a:spcPct val="0"/>
              </a:spcBef>
              <a:buFontTx/>
              <a:buNone/>
            </a:pPr>
            <a:r>
              <a:rPr lang="en-US" altLang="en-US" sz="2800" dirty="0">
                <a:solidFill>
                  <a:srgbClr val="006600"/>
                </a:solidFill>
                <a:cs typeface="Times New Roman" panose="02020603050405020304" pitchFamily="18" charset="0"/>
              </a:rPr>
              <a:t>AIM</a:t>
            </a:r>
          </a:p>
        </p:txBody>
      </p:sp>
      <p:sp>
        <p:nvSpPr>
          <p:cNvPr id="7171" name="Text Box 2">
            <a:extLst>
              <a:ext uri="{FF2B5EF4-FFF2-40B4-BE49-F238E27FC236}">
                <a16:creationId xmlns:a16="http://schemas.microsoft.com/office/drawing/2014/main" xmlns="" id="{76610D69-F439-7CD0-A99D-A4CFF722CE01}"/>
              </a:ext>
            </a:extLst>
          </p:cNvPr>
          <p:cNvSpPr txBox="1">
            <a:spLocks noChangeArrowheads="1"/>
          </p:cNvSpPr>
          <p:nvPr/>
        </p:nvSpPr>
        <p:spPr bwMode="auto">
          <a:xfrm>
            <a:off x="827584" y="1610735"/>
            <a:ext cx="8229600"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Times New Roman" panose="02020603050405020304" pitchFamily="18"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Times New Roman" panose="02020603050405020304" pitchFamily="18"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anose="02020603050405020304" pitchFamily="18"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defRPr>
            </a:lvl9pPr>
          </a:lstStyle>
          <a:p>
            <a:pPr algn="just" eaLnBrk="1" hangingPunct="1">
              <a:lnSpc>
                <a:spcPct val="150000"/>
              </a:lnSpc>
              <a:spcBef>
                <a:spcPts val="700"/>
              </a:spcBef>
              <a:buFont typeface="Wingdings" panose="05000000000000000000" pitchFamily="2" charset="2"/>
              <a:buChar char="Ø"/>
            </a:pPr>
            <a:r>
              <a:rPr lang="en-US" altLang="en-US" sz="2800" b="0" dirty="0">
                <a:solidFill>
                  <a:srgbClr val="000000"/>
                </a:solidFill>
              </a:rPr>
              <a:t>To perform the encryption on image for secret Image </a:t>
            </a:r>
            <a:r>
              <a:rPr lang="en-US" altLang="en-US" sz="2800" b="0" dirty="0" smtClean="0">
                <a:solidFill>
                  <a:srgbClr val="000000"/>
                </a:solidFill>
              </a:rPr>
              <a:t>Sharing</a:t>
            </a:r>
            <a:r>
              <a:rPr lang="en-US" altLang="en-US" b="0" dirty="0">
                <a:solidFill>
                  <a:srgbClr val="000000"/>
                </a:solidFill>
              </a:rPr>
              <a:t>.</a:t>
            </a:r>
          </a:p>
          <a:p>
            <a:pPr algn="just" eaLnBrk="1" hangingPunct="1">
              <a:lnSpc>
                <a:spcPct val="150000"/>
              </a:lnSpc>
              <a:spcBef>
                <a:spcPts val="700"/>
              </a:spcBef>
              <a:buFont typeface="Wingdings" panose="05000000000000000000" pitchFamily="2" charset="2"/>
              <a:buChar char="Ø"/>
            </a:pPr>
            <a:r>
              <a:rPr lang="en-US" altLang="en-US" sz="2800" b="0" dirty="0">
                <a:solidFill>
                  <a:srgbClr val="000000"/>
                </a:solidFill>
              </a:rPr>
              <a:t>To ensure the security of image sharing based </a:t>
            </a:r>
            <a:r>
              <a:rPr lang="en-US" altLang="en-US" sz="2800" b="0" dirty="0" smtClean="0">
                <a:solidFill>
                  <a:srgbClr val="000000"/>
                </a:solidFill>
              </a:rPr>
              <a:t>on Chinese </a:t>
            </a:r>
            <a:r>
              <a:rPr lang="en-US" altLang="en-US" sz="2800" b="0" dirty="0">
                <a:solidFill>
                  <a:srgbClr val="000000"/>
                </a:solidFill>
              </a:rPr>
              <a:t>Remainder Theorem</a:t>
            </a:r>
            <a:r>
              <a:rPr lang="en-US" altLang="en-US" sz="2800" b="0" dirty="0" smtClean="0">
                <a:solidFill>
                  <a:srgbClr val="000000"/>
                </a:solidFill>
              </a:rPr>
              <a:t>.</a:t>
            </a:r>
          </a:p>
          <a:p>
            <a:pPr algn="just" eaLnBrk="1" hangingPunct="1">
              <a:lnSpc>
                <a:spcPct val="150000"/>
              </a:lnSpc>
              <a:spcBef>
                <a:spcPts val="700"/>
              </a:spcBef>
              <a:buFont typeface="Wingdings" panose="05000000000000000000" pitchFamily="2" charset="2"/>
              <a:buChar char="Ø"/>
            </a:pPr>
            <a:r>
              <a:rPr lang="en-US" altLang="en-US" sz="2800" b="0" dirty="0" smtClean="0">
                <a:solidFill>
                  <a:srgbClr val="000000"/>
                </a:solidFill>
              </a:rPr>
              <a:t>To predict the disease using </a:t>
            </a:r>
            <a:r>
              <a:rPr lang="en-US" altLang="en-US" sz="2800" b="0" dirty="0" err="1" smtClean="0">
                <a:solidFill>
                  <a:srgbClr val="000000"/>
                </a:solidFill>
              </a:rPr>
              <a:t>Xception</a:t>
            </a:r>
            <a:r>
              <a:rPr lang="en-US" altLang="en-US" sz="2800" b="0" dirty="0">
                <a:solidFill>
                  <a:srgbClr val="000000"/>
                </a:solidFill>
              </a:rPr>
              <a:t> </a:t>
            </a:r>
            <a:r>
              <a:rPr lang="en-US" altLang="en-US" sz="2800" b="0" dirty="0" smtClean="0">
                <a:solidFill>
                  <a:srgbClr val="000000"/>
                </a:solidFill>
              </a:rPr>
              <a:t>deep learning algorithm</a:t>
            </a:r>
            <a:endParaRPr lang="en-US" altLang="en-US" sz="2800" b="0" dirty="0">
              <a:solidFill>
                <a:srgbClr val="000000"/>
              </a:solidFill>
            </a:endParaRPr>
          </a:p>
          <a:p>
            <a:pPr algn="just" eaLnBrk="1" hangingPunct="1">
              <a:lnSpc>
                <a:spcPct val="90000"/>
              </a:lnSpc>
              <a:spcBef>
                <a:spcPts val="700"/>
              </a:spcBef>
            </a:pPr>
            <a:endParaRPr lang="en-US" altLang="en-US" sz="2400" b="0" dirty="0">
              <a:solidFill>
                <a:srgbClr val="000000"/>
              </a:solidFill>
            </a:endParaRPr>
          </a:p>
          <a:p>
            <a:pPr algn="just" eaLnBrk="1" hangingPunct="1">
              <a:lnSpc>
                <a:spcPct val="90000"/>
              </a:lnSpc>
              <a:spcBef>
                <a:spcPts val="700"/>
              </a:spcBef>
              <a:buFontTx/>
              <a:buNone/>
            </a:pPr>
            <a:endParaRPr lang="en-US" altLang="en-US" sz="2400" b="0" dirty="0">
              <a:solidFill>
                <a:srgbClr val="000000"/>
              </a:solidFill>
            </a:endParaRPr>
          </a:p>
        </p:txBody>
      </p:sp>
    </p:spTree>
  </p:cSld>
  <p:clrMapOvr>
    <a:masterClrMapping/>
  </p:clrMapOvr>
  <p:transition>
    <p:zoom/>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686" y="14514"/>
            <a:ext cx="7772400" cy="1143000"/>
          </a:xfrm>
        </p:spPr>
        <p:txBody>
          <a:bodyPr/>
          <a:lstStyle/>
          <a:p>
            <a:r>
              <a:rPr lang="en-US" sz="4000" dirty="0"/>
              <a:t>DESCRIPTION</a:t>
            </a:r>
            <a:endParaRPr lang="en-IN"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79285"/>
                <a:ext cx="7772400" cy="4114800"/>
              </a:xfrm>
            </p:spPr>
            <p:txBody>
              <a:bodyPr/>
              <a:lstStyle/>
              <a:p>
                <a14:m>
                  <m:oMath xmlns:m="http://schemas.openxmlformats.org/officeDocument/2006/math">
                    <m:sSub>
                      <m:sSubPr>
                        <m:ctrlPr>
                          <a:rPr lang="en-IN" sz="2800" i="1">
                            <a:latin typeface="Cambria Math" panose="02040503050406030204" pitchFamily="18" charset="0"/>
                          </a:rPr>
                        </m:ctrlPr>
                      </m:sSubPr>
                      <m:e>
                        <m:r>
                          <a:rPr lang="en-IN" sz="2800" i="1">
                            <a:latin typeface="Cambria Math" panose="02040503050406030204" pitchFamily="18" charset="0"/>
                          </a:rPr>
                          <m:t>𝑁</m:t>
                        </m:r>
                      </m:e>
                      <m:sub>
                        <m:r>
                          <a:rPr lang="en-IN" sz="2800" i="1">
                            <a:latin typeface="Cambria Math" panose="02040503050406030204" pitchFamily="18" charset="0"/>
                          </a:rPr>
                          <m:t>𝑠</m:t>
                        </m:r>
                      </m:sub>
                    </m:sSub>
                  </m:oMath>
                </a14:m>
                <a:r>
                  <a:rPr lang="en-IN" sz="2800" dirty="0"/>
                  <a:t> - Amount of randomly sampling data</a:t>
                </a:r>
              </a:p>
              <a:p>
                <a14:m>
                  <m:oMath xmlns:m="http://schemas.openxmlformats.org/officeDocument/2006/math">
                    <m:sSub>
                      <m:sSubPr>
                        <m:ctrlPr>
                          <a:rPr lang="en-IN" sz="2800" i="1">
                            <a:latin typeface="Cambria Math" panose="02040503050406030204" pitchFamily="18" charset="0"/>
                          </a:rPr>
                        </m:ctrlPr>
                      </m:sSubPr>
                      <m:e>
                        <m:r>
                          <a:rPr lang="en-IN" sz="2800" i="1">
                            <a:latin typeface="Cambria Math" panose="02040503050406030204" pitchFamily="18" charset="0"/>
                          </a:rPr>
                          <m:t>𝑟</m:t>
                        </m:r>
                      </m:e>
                      <m:sub>
                        <m:r>
                          <a:rPr lang="en-IN" sz="2800" i="1">
                            <a:latin typeface="Cambria Math" panose="02040503050406030204" pitchFamily="18" charset="0"/>
                          </a:rPr>
                          <m:t>𝑢</m:t>
                        </m:r>
                        <m:r>
                          <a:rPr lang="en-IN" sz="2800" i="1">
                            <a:latin typeface="Cambria Math" panose="02040503050406030204" pitchFamily="18" charset="0"/>
                          </a:rPr>
                          <m:t>,</m:t>
                        </m:r>
                        <m:r>
                          <a:rPr lang="en-IN" sz="2800" i="1">
                            <a:latin typeface="Cambria Math" panose="02040503050406030204" pitchFamily="18" charset="0"/>
                          </a:rPr>
                          <m:t>𝑣</m:t>
                        </m:r>
                      </m:sub>
                    </m:sSub>
                  </m:oMath>
                </a14:m>
                <a:r>
                  <a:rPr lang="en-IN" sz="2800" dirty="0"/>
                  <a:t> - Correlation coefficient</a:t>
                </a:r>
                <a:endParaRPr lang="en-US" sz="2800" dirty="0">
                  <a:latin typeface="+mj-lt"/>
                </a:endParaRPr>
              </a:p>
              <a:p>
                <a:r>
                  <a:rPr lang="en-US" sz="2800" dirty="0">
                    <a:latin typeface="+mj-lt"/>
                  </a:rPr>
                  <a:t>m – Original image</a:t>
                </a:r>
                <a:endParaRPr lang="en-IN" sz="2800" dirty="0">
                  <a:latin typeface="+mj-lt"/>
                </a:endParaRPr>
              </a:p>
              <a:p>
                <a:r>
                  <a:rPr lang="en-IN" sz="2800" dirty="0">
                    <a:latin typeface="+mj-lt"/>
                  </a:rPr>
                  <a:t>q</a:t>
                </a:r>
                <a:r>
                  <a:rPr lang="en-IN" sz="2800" baseline="-25000" dirty="0">
                    <a:solidFill>
                      <a:srgbClr val="000000"/>
                    </a:solidFill>
                    <a:latin typeface="+mj-lt"/>
                  </a:rPr>
                  <a:t>0</a:t>
                </a:r>
                <a:r>
                  <a:rPr lang="en-IN" sz="2800" dirty="0">
                    <a:solidFill>
                      <a:srgbClr val="000000"/>
                    </a:solidFill>
                    <a:latin typeface="+mj-lt"/>
                  </a:rPr>
                  <a:t> – Prime module for secret reconstruction</a:t>
                </a:r>
              </a:p>
              <a:p>
                <a:r>
                  <a:rPr lang="en-US" sz="2800" dirty="0">
                    <a:solidFill>
                      <a:srgbClr val="000000"/>
                    </a:solidFill>
                    <a:latin typeface="+mj-lt"/>
                  </a:rPr>
                  <a:t>u – To share secret image m</a:t>
                </a:r>
              </a:p>
              <a:p>
                <a:r>
                  <a:rPr lang="en-US" sz="2800" dirty="0">
                    <a:solidFill>
                      <a:srgbClr val="000000"/>
                    </a:solidFill>
                    <a:latin typeface="+mj-lt"/>
                  </a:rPr>
                  <a:t>g – Shared encrypted image</a:t>
                </a:r>
              </a:p>
              <a:p>
                <a14:m>
                  <m:oMath xmlns:m="http://schemas.openxmlformats.org/officeDocument/2006/math">
                    <m:sSup>
                      <m:sSupPr>
                        <m:ctrlPr>
                          <a:rPr lang="en-IN" sz="2800" i="1" smtClean="0">
                            <a:latin typeface="Cambria Math" panose="02040503050406030204" pitchFamily="18" charset="0"/>
                          </a:rPr>
                        </m:ctrlPr>
                      </m:sSupPr>
                      <m:e>
                        <m:r>
                          <a:rPr lang="en-US" sz="2800" b="0" i="1" smtClean="0">
                            <a:latin typeface="Cambria Math" panose="02040503050406030204" pitchFamily="18" charset="0"/>
                          </a:rPr>
                          <m:t>𝑔</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 </m:t>
                    </m:r>
                  </m:oMath>
                </a14:m>
                <a:r>
                  <a:rPr lang="en-IN" sz="2800" dirty="0">
                    <a:latin typeface="+mj-lt"/>
                  </a:rPr>
                  <a:t>- Unique value computed by CRT</a:t>
                </a:r>
              </a:p>
              <a:p>
                <a:r>
                  <a:rPr lang="en-US" sz="2800" dirty="0">
                    <a:latin typeface="+mj-lt"/>
                  </a:rPr>
                  <a:t>s – Decrypted image</a:t>
                </a:r>
                <a:endParaRPr lang="en-IN" sz="28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79285"/>
                <a:ext cx="7772400" cy="4114800"/>
              </a:xfrm>
              <a:blipFill rotWithShape="0">
                <a:blip r:embed="rId2"/>
                <a:stretch>
                  <a:fillRect l="-1412" t="-1481" b="-4444"/>
                </a:stretch>
              </a:blipFill>
            </p:spPr>
            <p:txBody>
              <a:bodyPr/>
              <a:lstStyle/>
              <a:p>
                <a:r>
                  <a:rPr lang="en-IN">
                    <a:noFill/>
                  </a:rPr>
                  <a:t> </a:t>
                </a:r>
              </a:p>
            </p:txBody>
          </p:sp>
        </mc:Fallback>
      </mc:AlternateContent>
    </p:spTree>
    <p:extLst>
      <p:ext uri="{BB962C8B-B14F-4D97-AF65-F5344CB8AC3E}">
        <p14:creationId xmlns:p14="http://schemas.microsoft.com/office/powerpoint/2010/main" val="24245201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4514"/>
            <a:ext cx="7772400" cy="1143000"/>
          </a:xfrm>
        </p:spPr>
        <p:txBody>
          <a:bodyPr/>
          <a:lstStyle/>
          <a:p>
            <a:r>
              <a:rPr lang="en-US" sz="4000" dirty="0"/>
              <a:t>Framework and Notation</a:t>
            </a:r>
            <a:endParaRPr lang="en-IN" sz="4000" dirty="0"/>
          </a:p>
        </p:txBody>
      </p:sp>
      <p:sp>
        <p:nvSpPr>
          <p:cNvPr id="3" name="Content Placeholder 2"/>
          <p:cNvSpPr>
            <a:spLocks noGrp="1"/>
          </p:cNvSpPr>
          <p:nvPr>
            <p:ph idx="1"/>
          </p:nvPr>
        </p:nvSpPr>
        <p:spPr>
          <a:xfrm>
            <a:off x="939800" y="1295400"/>
            <a:ext cx="8051800" cy="4953000"/>
          </a:xfrm>
        </p:spPr>
        <p:txBody>
          <a:bodyPr/>
          <a:lstStyle/>
          <a:p>
            <a:pPr algn="just"/>
            <a:r>
              <a:rPr lang="en-US" sz="2800" dirty="0"/>
              <a:t>In the application of secret image sharing, there are n different shareholders and a dealer of the system.</a:t>
            </a:r>
          </a:p>
          <a:p>
            <a:pPr algn="just"/>
            <a:r>
              <a:rPr lang="en-US" sz="2800" dirty="0"/>
              <a:t>The dealer owns the content of the secret image and is supposed to set SIS system parameters, generate and distribute primes as the SIS key to each shareholder.</a:t>
            </a:r>
          </a:p>
          <a:p>
            <a:pPr algn="just"/>
            <a:r>
              <a:rPr lang="en-US" sz="2800" dirty="0"/>
              <a:t>The shareholder </a:t>
            </a:r>
            <a:r>
              <a:rPr lang="en-US" sz="2800" dirty="0" err="1"/>
              <a:t>i</a:t>
            </a:r>
            <a:r>
              <a:rPr lang="en-US" sz="2800" dirty="0"/>
              <a:t> is distributed the SIS key </a:t>
            </a:r>
            <a:r>
              <a:rPr lang="en-US" sz="2800" dirty="0" err="1"/>
              <a:t>i</a:t>
            </a:r>
            <a:r>
              <a:rPr lang="en-US" sz="2800" dirty="0"/>
              <a:t> in advance (</a:t>
            </a:r>
            <a:r>
              <a:rPr lang="en-US" sz="2800" dirty="0" err="1"/>
              <a:t>i</a:t>
            </a:r>
            <a:r>
              <a:rPr lang="en-US" sz="2800" dirty="0"/>
              <a:t>=1, 2,..., n). To calculate the image share </a:t>
            </a:r>
            <a:r>
              <a:rPr lang="en-US" sz="2800" dirty="0" err="1"/>
              <a:t>i</a:t>
            </a:r>
            <a:r>
              <a:rPr lang="en-US" sz="2800" dirty="0"/>
              <a:t>, the dealer must receive the shareholder </a:t>
            </a:r>
            <a:r>
              <a:rPr lang="en-US" sz="2800" dirty="0" err="1"/>
              <a:t>i</a:t>
            </a:r>
            <a:r>
              <a:rPr lang="en-US" sz="2800" dirty="0"/>
              <a:t>' SIS key, and input the key together with the image into image sharing function.</a:t>
            </a:r>
            <a:endParaRPr lang="en-IN" sz="2800" dirty="0"/>
          </a:p>
        </p:txBody>
      </p:sp>
    </p:spTree>
    <p:extLst>
      <p:ext uri="{BB962C8B-B14F-4D97-AF65-F5344CB8AC3E}">
        <p14:creationId xmlns:p14="http://schemas.microsoft.com/office/powerpoint/2010/main" val="3486222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47372939-431B-2FD5-1385-A1B9F5AD1BB5}"/>
                  </a:ext>
                </a:extLst>
              </p:cNvPr>
              <p:cNvSpPr txBox="1"/>
              <p:nvPr/>
            </p:nvSpPr>
            <p:spPr>
              <a:xfrm>
                <a:off x="1331640" y="1988840"/>
                <a:ext cx="7086600" cy="2767424"/>
              </a:xfrm>
              <a:prstGeom prst="rect">
                <a:avLst/>
              </a:prstGeom>
              <a:noFill/>
            </p:spPr>
            <p:txBody>
              <a:bodyPr wrap="square">
                <a:spAutoFit/>
              </a:bodyPr>
              <a:lstStyle/>
              <a:p>
                <a:pPr algn="just" eaLnBrk="1" hangingPunct="1">
                  <a:lnSpc>
                    <a:spcPct val="150000"/>
                  </a:lnSpc>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b="0" dirty="0" smtClean="0">
                    <a:solidFill>
                      <a:srgbClr val="000000"/>
                    </a:solidFill>
                  </a:rPr>
                  <a:t>		</a:t>
                </a:r>
                <a14:m>
                  <m:oMath xmlns:m="http://schemas.openxmlformats.org/officeDocument/2006/math">
                    <m:sSub>
                      <m:sSubPr>
                        <m:ctrlPr>
                          <a:rPr lang="en-US" sz="2800" b="0" i="1" smtClean="0">
                            <a:solidFill>
                              <a:srgbClr val="000000"/>
                            </a:solidFill>
                            <a:latin typeface="Cambria Math" panose="02040503050406030204" pitchFamily="18" charset="0"/>
                          </a:rPr>
                        </m:ctrlPr>
                      </m:sSubPr>
                      <m:e>
                        <m:r>
                          <a:rPr lang="en-US" sz="2800" b="0" i="1" smtClean="0">
                            <a:solidFill>
                              <a:srgbClr val="000000"/>
                            </a:solidFill>
                            <a:latin typeface="Cambria Math" panose="02040503050406030204" pitchFamily="18" charset="0"/>
                          </a:rPr>
                          <m:t>𝑞</m:t>
                        </m:r>
                      </m:e>
                      <m:sub>
                        <m:r>
                          <a:rPr lang="en-US" sz="2800" b="0" i="1" smtClean="0">
                            <a:solidFill>
                              <a:srgbClr val="000000"/>
                            </a:solidFill>
                            <a:latin typeface="Cambria Math" panose="02040503050406030204" pitchFamily="18" charset="0"/>
                          </a:rPr>
                          <m:t>0</m:t>
                        </m:r>
                      </m:sub>
                    </m:sSub>
                  </m:oMath>
                </a14:m>
                <a:r>
                  <a:rPr lang="en-US" sz="2800" b="0" dirty="0">
                    <a:solidFill>
                      <a:srgbClr val="000000"/>
                    </a:solidFill>
                    <a:latin typeface="Times New Roman" panose="02020603050405020304" pitchFamily="18" charset="0"/>
                  </a:rPr>
                  <a:t>is the modulus used for image reconstruction, thus resulting in a recoverable pixel value range of [0, </a:t>
                </a:r>
                <a14:m>
                  <m:oMath xmlns:m="http://schemas.openxmlformats.org/officeDocument/2006/math">
                    <m:sSub>
                      <m:sSubPr>
                        <m:ctrlPr>
                          <a:rPr lang="en-US" sz="2800" b="0" i="1" smtClean="0">
                            <a:solidFill>
                              <a:srgbClr val="000000"/>
                            </a:solidFill>
                            <a:latin typeface="Cambria Math" panose="02040503050406030204" pitchFamily="18" charset="0"/>
                          </a:rPr>
                        </m:ctrlPr>
                      </m:sSubPr>
                      <m:e>
                        <m:r>
                          <a:rPr lang="en-US" sz="2800" b="0" i="1" smtClean="0">
                            <a:solidFill>
                              <a:srgbClr val="000000"/>
                            </a:solidFill>
                            <a:latin typeface="Cambria Math" panose="02040503050406030204" pitchFamily="18" charset="0"/>
                          </a:rPr>
                          <m:t>𝑞</m:t>
                        </m:r>
                      </m:e>
                      <m:sub>
                        <m:r>
                          <a:rPr lang="en-US" sz="2800" b="0" i="1" smtClean="0">
                            <a:solidFill>
                              <a:srgbClr val="000000"/>
                            </a:solidFill>
                            <a:latin typeface="Cambria Math" panose="02040503050406030204" pitchFamily="18" charset="0"/>
                          </a:rPr>
                          <m:t>0</m:t>
                        </m:r>
                      </m:sub>
                    </m:sSub>
                  </m:oMath>
                </a14:m>
                <a:r>
                  <a:rPr lang="en-US" sz="2800" b="0" dirty="0">
                    <a:solidFill>
                      <a:srgbClr val="000000"/>
                    </a:solidFill>
                    <a:latin typeface="Times New Roman" panose="02020603050405020304" pitchFamily="18" charset="0"/>
                  </a:rPr>
                  <a:t>-1].</a:t>
                </a:r>
              </a:p>
              <a:p>
                <a:pPr eaLnBrk="1" hangingPunct="1">
                  <a:lnSpc>
                    <a:spcPct val="150000"/>
                  </a:lnSpc>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800" b="0" dirty="0">
                  <a:solidFill>
                    <a:srgbClr val="000000"/>
                  </a:solidFill>
                  <a:latin typeface="Times New Roman" panose="02020603050405020304" pitchFamily="18" charset="0"/>
                </a:endParaRPr>
              </a:p>
            </p:txBody>
          </p:sp>
        </mc:Choice>
        <mc:Fallback xmlns="">
          <p:sp>
            <p:nvSpPr>
              <p:cNvPr id="4" name="TextBox 3">
                <a:extLst>
                  <a:ext uri="{FF2B5EF4-FFF2-40B4-BE49-F238E27FC236}">
                    <a16:creationId xmlns="" xmlns:a16="http://schemas.microsoft.com/office/drawing/2014/main" xmlns:a14="http://schemas.microsoft.com/office/drawing/2010/main" id="{47372939-431B-2FD5-1385-A1B9F5AD1BB5}"/>
                  </a:ext>
                </a:extLst>
              </p:cNvPr>
              <p:cNvSpPr txBox="1">
                <a:spLocks noRot="1" noChangeAspect="1" noMove="1" noResize="1" noEditPoints="1" noAdjustHandles="1" noChangeArrowheads="1" noChangeShapeType="1" noTextEdit="1"/>
              </p:cNvSpPr>
              <p:nvPr/>
            </p:nvSpPr>
            <p:spPr>
              <a:xfrm>
                <a:off x="1331640" y="1988840"/>
                <a:ext cx="7086600" cy="2767424"/>
              </a:xfrm>
              <a:prstGeom prst="rect">
                <a:avLst/>
              </a:prstGeom>
              <a:blipFill rotWithShape="0">
                <a:blip r:embed="rId2"/>
                <a:stretch>
                  <a:fillRect l="-1720" r="-1720"/>
                </a:stretch>
              </a:blipFill>
            </p:spPr>
            <p:txBody>
              <a:bodyPr/>
              <a:lstStyle/>
              <a:p>
                <a:r>
                  <a:rPr lang="en-IN">
                    <a:noFill/>
                  </a:rPr>
                  <a:t> </a:t>
                </a:r>
              </a:p>
            </p:txBody>
          </p:sp>
        </mc:Fallback>
      </mc:AlternateContent>
      <p:sp>
        <p:nvSpPr>
          <p:cNvPr id="3" name="Title 1"/>
          <p:cNvSpPr txBox="1">
            <a:spLocks/>
          </p:cNvSpPr>
          <p:nvPr/>
        </p:nvSpPr>
        <p:spPr>
          <a:xfrm>
            <a:off x="539552" y="404664"/>
            <a:ext cx="9058200" cy="1182238"/>
          </a:xfrm>
          <a:prstGeom prst="rect">
            <a:avLst/>
          </a:prstGeom>
        </p:spPr>
        <p:txBody>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pPr eaLnBrk="1" hangingPunct="1">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dirty="0">
                <a:solidFill>
                  <a:srgbClr val="000000"/>
                </a:solidFill>
                <a:latin typeface="Times New Roman" panose="02020603050405020304" pitchFamily="18" charset="0"/>
              </a:rPr>
              <a:t>Parameter Setting and Key </a:t>
            </a:r>
            <a:endParaRPr lang="en-US" sz="4000" dirty="0" smtClean="0">
              <a:solidFill>
                <a:srgbClr val="000000"/>
              </a:solidFill>
              <a:latin typeface="Times New Roman" panose="02020603050405020304" pitchFamily="18" charset="0"/>
            </a:endParaRPr>
          </a:p>
          <a:p>
            <a:pPr eaLnBrk="1" hangingPunct="1">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dirty="0" smtClean="0">
                <a:solidFill>
                  <a:srgbClr val="000000"/>
                </a:solidFill>
                <a:latin typeface="Times New Roman" panose="02020603050405020304" pitchFamily="18" charset="0"/>
              </a:rPr>
              <a:t>Distribution</a:t>
            </a:r>
            <a:endParaRPr lang="en-US" sz="40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42802813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E28FC194-38CD-C749-8346-49051B432FCA}"/>
              </a:ext>
            </a:extLst>
          </p:cNvPr>
          <p:cNvSpPr txBox="1"/>
          <p:nvPr/>
        </p:nvSpPr>
        <p:spPr>
          <a:xfrm>
            <a:off x="1403648" y="1340768"/>
            <a:ext cx="6853808" cy="4796185"/>
          </a:xfrm>
          <a:prstGeom prst="rect">
            <a:avLst/>
          </a:prstGeom>
          <a:noFill/>
        </p:spPr>
        <p:txBody>
          <a:bodyPr wrap="square">
            <a:spAutoFit/>
          </a:bodyPr>
          <a:lstStyle/>
          <a:p>
            <a:pPr eaLnBrk="1" hangingPunct="1">
              <a:lnSpc>
                <a:spcPct val="150000"/>
              </a:lnSpc>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b="0" dirty="0" smtClean="0">
                <a:solidFill>
                  <a:srgbClr val="000000"/>
                </a:solidFill>
                <a:latin typeface="Times New Roman" panose="02020603050405020304" pitchFamily="18" charset="0"/>
              </a:rPr>
              <a:t>The purpose of HDE-ED is to ensure that </a:t>
            </a:r>
          </a:p>
          <a:p>
            <a:pPr marL="514350" indent="-514350" algn="just" eaLnBrk="1" hangingPunct="1">
              <a:lnSpc>
                <a:spcPct val="150000"/>
              </a:lnSpc>
              <a:spcBef>
                <a:spcPts val="700"/>
              </a:spcBef>
              <a:buAutoNum type="alphaLcPare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b="0" dirty="0" smtClean="0">
                <a:solidFill>
                  <a:srgbClr val="000000"/>
                </a:solidFill>
                <a:latin typeface="Times New Roman" panose="02020603050405020304" pitchFamily="18" charset="0"/>
              </a:rPr>
              <a:t>the </a:t>
            </a:r>
            <a:r>
              <a:rPr lang="en-US" sz="2800" b="0" dirty="0">
                <a:solidFill>
                  <a:srgbClr val="000000"/>
                </a:solidFill>
                <a:latin typeface="Times New Roman" panose="02020603050405020304" pitchFamily="18" charset="0"/>
              </a:rPr>
              <a:t>reconstructed image would carry additional data through certain homomorphic processing on the image shares of the n shareholders. </a:t>
            </a:r>
          </a:p>
          <a:p>
            <a:pPr marL="514350" indent="-514350" algn="just" eaLnBrk="1" hangingPunct="1">
              <a:lnSpc>
                <a:spcPct val="150000"/>
              </a:lnSpc>
              <a:spcBef>
                <a:spcPts val="700"/>
              </a:spcBef>
              <a:buAutoNum type="alphaLcPare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b="0" dirty="0">
                <a:solidFill>
                  <a:srgbClr val="000000"/>
                </a:solidFill>
                <a:latin typeface="Times New Roman" panose="02020603050405020304" pitchFamily="18" charset="0"/>
              </a:rPr>
              <a:t>The original image could be recovered from the reconstructed marked image.</a:t>
            </a:r>
            <a:endParaRPr lang="en-IN" sz="2800" b="0" dirty="0">
              <a:solidFill>
                <a:srgbClr val="000000"/>
              </a:solidFill>
              <a:latin typeface="Times New Roman" panose="02020603050405020304" pitchFamily="18" charset="0"/>
            </a:endParaRPr>
          </a:p>
        </p:txBody>
      </p:sp>
      <p:sp>
        <p:nvSpPr>
          <p:cNvPr id="4" name="Title 1"/>
          <p:cNvSpPr txBox="1">
            <a:spLocks/>
          </p:cNvSpPr>
          <p:nvPr/>
        </p:nvSpPr>
        <p:spPr>
          <a:xfrm>
            <a:off x="980356" y="18601"/>
            <a:ext cx="7772400" cy="1143000"/>
          </a:xfrm>
          <a:prstGeom prst="rect">
            <a:avLst/>
          </a:prstGeom>
        </p:spPr>
        <p:txBody>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pPr eaLnBrk="1" hangingPunct="1"/>
            <a:r>
              <a:rPr lang="en-US" sz="4000" dirty="0"/>
              <a:t>Homomorphic Difference Expansion in Encrypted Domain</a:t>
            </a:r>
            <a:endParaRPr lang="en-IN" sz="4000" dirty="0">
              <a:effectLst/>
            </a:endParaRPr>
          </a:p>
        </p:txBody>
      </p:sp>
    </p:spTree>
    <p:extLst>
      <p:ext uri="{BB962C8B-B14F-4D97-AF65-F5344CB8AC3E}">
        <p14:creationId xmlns:p14="http://schemas.microsoft.com/office/powerpoint/2010/main" val="22693553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4FA70A65-1F15-DA3D-02EF-6AB61B3174B8}"/>
                  </a:ext>
                </a:extLst>
              </p:cNvPr>
              <p:cNvSpPr txBox="1"/>
              <p:nvPr/>
            </p:nvSpPr>
            <p:spPr>
              <a:xfrm>
                <a:off x="1066800" y="76200"/>
                <a:ext cx="7924800" cy="3539430"/>
              </a:xfrm>
              <a:prstGeom prst="rect">
                <a:avLst/>
              </a:prstGeom>
              <a:noFill/>
            </p:spPr>
            <p:txBody>
              <a:bodyPr wrap="square">
                <a:spAutoFit/>
              </a:bodyPr>
              <a:lstStyle/>
              <a:p>
                <a:r>
                  <a:rPr lang="en-IN" sz="2800" dirty="0">
                    <a:solidFill>
                      <a:srgbClr val="000000"/>
                    </a:solidFill>
                    <a:latin typeface="Times New Roman" panose="02020603050405020304" pitchFamily="18" charset="0"/>
                  </a:rPr>
                  <a:t>1) Image Sharing</a:t>
                </a:r>
              </a:p>
              <a:p>
                <a:endParaRPr lang="en-IN" sz="2800" dirty="0">
                  <a:solidFill>
                    <a:srgbClr val="000000"/>
                  </a:solidFill>
                  <a:latin typeface="Times New Roman" panose="02020603050405020304" pitchFamily="18" charset="0"/>
                </a:endParaRPr>
              </a:p>
              <a:p>
                <a:pPr algn="just"/>
                <a:r>
                  <a:rPr lang="en-IN" sz="2800" b="0" dirty="0">
                    <a:solidFill>
                      <a:srgbClr val="000000"/>
                    </a:solidFill>
                    <a:latin typeface="Times New Roman" panose="02020603050405020304" pitchFamily="18" charset="0"/>
                  </a:rPr>
                  <a:t>For the </a:t>
                </a:r>
                <a:r>
                  <a:rPr lang="en-IN" sz="2800" b="0" i="1" dirty="0" err="1">
                    <a:solidFill>
                      <a:srgbClr val="000000"/>
                    </a:solidFill>
                    <a:latin typeface="Times New Roman" panose="02020603050405020304" pitchFamily="18" charset="0"/>
                  </a:rPr>
                  <a:t>i</a:t>
                </a:r>
                <a:r>
                  <a:rPr lang="en-IN" sz="2800" b="0" dirty="0" err="1">
                    <a:solidFill>
                      <a:srgbClr val="000000"/>
                    </a:solidFill>
                    <a:latin typeface="Times New Roman" panose="02020603050405020304" pitchFamily="18" charset="0"/>
                  </a:rPr>
                  <a:t>-th</a:t>
                </a:r>
                <a:r>
                  <a:rPr lang="en-IN" sz="2800" b="0" dirty="0">
                    <a:solidFill>
                      <a:srgbClr val="000000"/>
                    </a:solidFill>
                    <a:latin typeface="Times New Roman" panose="02020603050405020304" pitchFamily="18" charset="0"/>
                  </a:rPr>
                  <a:t> shareholder (</a:t>
                </a:r>
                <a:r>
                  <a:rPr lang="en-IN" sz="2800" b="0" i="1" dirty="0" err="1">
                    <a:solidFill>
                      <a:srgbClr val="000000"/>
                    </a:solidFill>
                    <a:latin typeface="Times New Roman" panose="02020603050405020304" pitchFamily="18" charset="0"/>
                  </a:rPr>
                  <a:t>i</a:t>
                </a:r>
                <a:r>
                  <a:rPr lang="en-IN" sz="2800" b="0" i="1" dirty="0">
                    <a:solidFill>
                      <a:srgbClr val="000000"/>
                    </a:solidFill>
                    <a:latin typeface="Times New Roman" panose="02020603050405020304" pitchFamily="18" charset="0"/>
                  </a:rPr>
                  <a:t>=1, 2,…, n</a:t>
                </a:r>
                <a:r>
                  <a:rPr lang="en-IN" sz="2800" b="0" dirty="0">
                    <a:solidFill>
                      <a:srgbClr val="000000"/>
                    </a:solidFill>
                    <a:latin typeface="Times New Roman" panose="02020603050405020304" pitchFamily="18" charset="0"/>
                  </a:rPr>
                  <a:t>), the image share </a:t>
                </a:r>
                <a:r>
                  <a:rPr lang="en-IN" sz="2800" i="1" dirty="0">
                    <a:solidFill>
                      <a:srgbClr val="000000"/>
                    </a:solidFill>
                    <a:latin typeface="Times New Roman" panose="02020603050405020304" pitchFamily="18" charset="0"/>
                  </a:rPr>
                  <a:t>S</a:t>
                </a:r>
                <a:r>
                  <a:rPr lang="en-IN" sz="2800" b="0" i="1" baseline="-25000" dirty="0">
                    <a:solidFill>
                      <a:srgbClr val="000000"/>
                    </a:solidFill>
                    <a:latin typeface="Times New Roman" panose="02020603050405020304" pitchFamily="18" charset="0"/>
                  </a:rPr>
                  <a:t>i</a:t>
                </a:r>
                <a:r>
                  <a:rPr lang="en-IN" sz="2800" b="0" dirty="0">
                    <a:solidFill>
                      <a:srgbClr val="000000"/>
                    </a:solidFill>
                    <a:latin typeface="Times New Roman" panose="02020603050405020304" pitchFamily="18" charset="0"/>
                  </a:rPr>
                  <a:t> would be generated by using ( </a:t>
                </a:r>
                <a:r>
                  <a:rPr lang="en-IN" sz="2800" dirty="0" err="1">
                    <a:solidFill>
                      <a:srgbClr val="000000"/>
                    </a:solidFill>
                    <a:latin typeface="Times New Roman" panose="02020603050405020304" pitchFamily="18" charset="0"/>
                  </a:rPr>
                  <a:t>I</a:t>
                </a:r>
                <a:r>
                  <a:rPr lang="en-IN" sz="2800" b="0" dirty="0" err="1">
                    <a:solidFill>
                      <a:srgbClr val="000000"/>
                    </a:solidFill>
                    <a:latin typeface="Times New Roman" panose="02020603050405020304" pitchFamily="18" charset="0"/>
                  </a:rPr>
                  <a:t>,</a:t>
                </a:r>
                <a:r>
                  <a:rPr lang="en-IN" sz="2800" dirty="0" err="1">
                    <a:solidFill>
                      <a:srgbClr val="000000"/>
                    </a:solidFill>
                    <a:latin typeface="Times New Roman" panose="02020603050405020304" pitchFamily="18" charset="0"/>
                  </a:rPr>
                  <a:t>K</a:t>
                </a:r>
                <a:r>
                  <a:rPr lang="en-IN" sz="2800" b="0" baseline="30000" dirty="0" err="1">
                    <a:solidFill>
                      <a:srgbClr val="000000"/>
                    </a:solidFill>
                    <a:latin typeface="Times New Roman" panose="02020603050405020304" pitchFamily="18" charset="0"/>
                  </a:rPr>
                  <a:t>i</a:t>
                </a:r>
                <a:r>
                  <a:rPr lang="en-IN" sz="2800" b="0" baseline="-25000" dirty="0" err="1">
                    <a:solidFill>
                      <a:srgbClr val="000000"/>
                    </a:solidFill>
                    <a:latin typeface="Times New Roman" panose="02020603050405020304" pitchFamily="18" charset="0"/>
                  </a:rPr>
                  <a:t>SIS</a:t>
                </a:r>
                <a:r>
                  <a:rPr lang="en-IN" sz="2800" b="0" dirty="0">
                    <a:solidFill>
                      <a:srgbClr val="000000"/>
                    </a:solidFill>
                    <a:latin typeface="Times New Roman" panose="02020603050405020304" pitchFamily="18" charset="0"/>
                  </a:rPr>
                  <a:t>). </a:t>
                </a:r>
              </a:p>
              <a:p>
                <a:pPr algn="just"/>
                <a:r>
                  <a:rPr lang="en-IN" sz="2800" b="0" dirty="0">
                    <a:solidFill>
                      <a:srgbClr val="000000"/>
                    </a:solidFill>
                    <a:latin typeface="Times New Roman" panose="02020603050405020304" pitchFamily="18" charset="0"/>
                  </a:rPr>
                  <a:t>For an pixel </a:t>
                </a:r>
                <a:r>
                  <a:rPr lang="en-IN" sz="2800" b="0" i="1" dirty="0" err="1">
                    <a:solidFill>
                      <a:srgbClr val="000000"/>
                    </a:solidFill>
                    <a:latin typeface="Times New Roman" panose="02020603050405020304" pitchFamily="18" charset="0"/>
                  </a:rPr>
                  <a:t>P</a:t>
                </a:r>
                <a:r>
                  <a:rPr lang="en-IN" sz="2800" b="0" i="1" baseline="-25000" dirty="0" err="1">
                    <a:solidFill>
                      <a:srgbClr val="000000"/>
                    </a:solidFill>
                    <a:latin typeface="Times New Roman" panose="02020603050405020304" pitchFamily="18" charset="0"/>
                  </a:rPr>
                  <a:t>x,y</a:t>
                </a:r>
                <a:r>
                  <a:rPr lang="en-IN" sz="2800" b="0" i="1" dirty="0">
                    <a:solidFill>
                      <a:srgbClr val="000000"/>
                    </a:solidFill>
                    <a:latin typeface="Times New Roman" panose="02020603050405020304" pitchFamily="18" charset="0"/>
                  </a:rPr>
                  <a:t>, </a:t>
                </a:r>
                <a:r>
                  <a:rPr lang="en-IN" sz="2800" b="0" i="1" dirty="0" err="1">
                    <a:solidFill>
                      <a:srgbClr val="000000"/>
                    </a:solidFill>
                    <a:latin typeface="Times New Roman" panose="02020603050405020304" pitchFamily="18" charset="0"/>
                  </a:rPr>
                  <a:t>x,y</a:t>
                </a:r>
                <a14:m>
                  <m:oMath xmlns:m="http://schemas.openxmlformats.org/officeDocument/2006/math">
                    <m:r>
                      <a:rPr lang="en-IN" sz="2800" b="0" i="1" smtClean="0">
                        <a:solidFill>
                          <a:srgbClr val="000000"/>
                        </a:solidFill>
                        <a:latin typeface="Cambria Math" panose="02040503050406030204" pitchFamily="18" charset="0"/>
                        <a:ea typeface="Cambria Math" panose="02040503050406030204" pitchFamily="18" charset="0"/>
                      </a:rPr>
                      <m:t>𝜖</m:t>
                    </m:r>
                  </m:oMath>
                </a14:m>
                <a:r>
                  <a:rPr lang="en-IN" sz="2800" b="0" dirty="0">
                    <a:solidFill>
                      <a:srgbClr val="000000"/>
                    </a:solidFill>
                    <a:latin typeface="Times New Roman" panose="02020603050405020304" pitchFamily="18" charset="0"/>
                  </a:rPr>
                  <a:t>{1, 2, 3,… , 512}, compute the integer </a:t>
                </a:r>
                <a:r>
                  <a:rPr lang="en-IN" sz="2800" b="0" i="1" dirty="0" err="1">
                    <a:solidFill>
                      <a:srgbClr val="000000"/>
                    </a:solidFill>
                    <a:latin typeface="Times New Roman" panose="02020603050405020304" pitchFamily="18" charset="0"/>
                  </a:rPr>
                  <a:t>g</a:t>
                </a:r>
                <a:r>
                  <a:rPr lang="en-IN" sz="2800" b="0" i="1" baseline="-25000" dirty="0" err="1">
                    <a:solidFill>
                      <a:srgbClr val="000000"/>
                    </a:solidFill>
                    <a:latin typeface="Times New Roman" panose="02020603050405020304" pitchFamily="18" charset="0"/>
                  </a:rPr>
                  <a:t>x,y</a:t>
                </a:r>
                <a:r>
                  <a:rPr lang="en-IN" sz="2800" b="0" dirty="0">
                    <a:solidFill>
                      <a:srgbClr val="000000"/>
                    </a:solidFill>
                    <a:latin typeface="Times New Roman" panose="02020603050405020304" pitchFamily="18" charset="0"/>
                  </a:rPr>
                  <a:t>=</a:t>
                </a:r>
                <a:r>
                  <a:rPr lang="en-IN" sz="2800" b="0" i="1" dirty="0" err="1">
                    <a:solidFill>
                      <a:srgbClr val="000000"/>
                    </a:solidFill>
                    <a:latin typeface="Times New Roman" panose="02020603050405020304" pitchFamily="18" charset="0"/>
                  </a:rPr>
                  <a:t>P</a:t>
                </a:r>
                <a:r>
                  <a:rPr lang="en-IN" sz="2800" b="0" i="1" baseline="-25000" dirty="0" err="1">
                    <a:solidFill>
                      <a:srgbClr val="000000"/>
                    </a:solidFill>
                    <a:latin typeface="Times New Roman" panose="02020603050405020304" pitchFamily="18" charset="0"/>
                  </a:rPr>
                  <a:t>x,y</a:t>
                </a:r>
                <a:r>
                  <a:rPr lang="en-IN" sz="2800" b="0" i="1" dirty="0">
                    <a:solidFill>
                      <a:srgbClr val="000000"/>
                    </a:solidFill>
                    <a:latin typeface="Times New Roman" panose="02020603050405020304" pitchFamily="18" charset="0"/>
                  </a:rPr>
                  <a:t>+</a:t>
                </a:r>
                <a:r>
                  <a:rPr lang="en-IN" sz="2800" b="0" i="1" dirty="0" err="1">
                    <a:solidFill>
                      <a:srgbClr val="000000"/>
                    </a:solidFill>
                    <a:latin typeface="Times New Roman" panose="02020603050405020304" pitchFamily="18" charset="0"/>
                  </a:rPr>
                  <a:t>r</a:t>
                </a:r>
                <a:r>
                  <a:rPr lang="en-IN" sz="2800" b="0" i="1" baseline="-25000" dirty="0" err="1">
                    <a:solidFill>
                      <a:srgbClr val="000000"/>
                    </a:solidFill>
                    <a:latin typeface="Times New Roman" panose="02020603050405020304" pitchFamily="18" charset="0"/>
                  </a:rPr>
                  <a:t>x,y</a:t>
                </a:r>
                <a:r>
                  <a:rPr lang="en-IN" sz="2800" b="0" i="1" dirty="0">
                    <a:solidFill>
                      <a:srgbClr val="000000"/>
                    </a:solidFill>
                    <a:latin typeface="Times New Roman" panose="02020603050405020304" pitchFamily="18" charset="0"/>
                  </a:rPr>
                  <a:t>·q</a:t>
                </a:r>
                <a:r>
                  <a:rPr lang="en-IN" sz="2800" b="0" i="1" baseline="-25000" dirty="0">
                    <a:solidFill>
                      <a:srgbClr val="000000"/>
                    </a:solidFill>
                    <a:latin typeface="Times New Roman" panose="02020603050405020304" pitchFamily="18" charset="0"/>
                  </a:rPr>
                  <a:t>0</a:t>
                </a:r>
                <a:r>
                  <a:rPr lang="en-IN" sz="2800" b="0" dirty="0">
                    <a:solidFill>
                      <a:srgbClr val="000000"/>
                    </a:solidFill>
                    <a:latin typeface="Times New Roman" panose="02020603050405020304" pitchFamily="18" charset="0"/>
                  </a:rPr>
                  <a:t>. Then , </a:t>
                </a:r>
                <a:r>
                  <a:rPr lang="en-IN" sz="2800" b="0" dirty="0" err="1">
                    <a:solidFill>
                      <a:srgbClr val="000000"/>
                    </a:solidFill>
                    <a:latin typeface="Times New Roman" panose="02020603050405020304" pitchFamily="18" charset="0"/>
                  </a:rPr>
                  <a:t>c</a:t>
                </a:r>
                <a:r>
                  <a:rPr lang="en-IN" sz="2800" b="0" i="1" baseline="30000" dirty="0" err="1">
                    <a:solidFill>
                      <a:srgbClr val="000000"/>
                    </a:solidFill>
                    <a:latin typeface="Times New Roman" panose="02020603050405020304" pitchFamily="18" charset="0"/>
                  </a:rPr>
                  <a:t>i</a:t>
                </a:r>
                <a:r>
                  <a:rPr lang="en-IN" sz="2800" b="0" baseline="-25000" dirty="0" err="1">
                    <a:solidFill>
                      <a:srgbClr val="000000"/>
                    </a:solidFill>
                    <a:latin typeface="Times New Roman" panose="02020603050405020304" pitchFamily="18" charset="0"/>
                  </a:rPr>
                  <a:t>x,y</a:t>
                </a:r>
                <a:r>
                  <a:rPr lang="en-IN" sz="2800" b="0" dirty="0">
                    <a:solidFill>
                      <a:srgbClr val="000000"/>
                    </a:solidFill>
                    <a:latin typeface="Times New Roman" panose="02020603050405020304" pitchFamily="18" charset="0"/>
                  </a:rPr>
                  <a:t> in </a:t>
                </a:r>
                <a:r>
                  <a:rPr lang="en-IN" sz="2800" dirty="0">
                    <a:solidFill>
                      <a:srgbClr val="000000"/>
                    </a:solidFill>
                    <a:latin typeface="Times New Roman" panose="02020603050405020304" pitchFamily="18" charset="0"/>
                  </a:rPr>
                  <a:t>S</a:t>
                </a:r>
                <a:r>
                  <a:rPr lang="en-IN" sz="2800" b="0" baseline="-25000" dirty="0">
                    <a:solidFill>
                      <a:srgbClr val="000000"/>
                    </a:solidFill>
                    <a:latin typeface="Times New Roman" panose="02020603050405020304" pitchFamily="18" charset="0"/>
                  </a:rPr>
                  <a:t>i</a:t>
                </a:r>
                <a:r>
                  <a:rPr lang="en-IN" sz="2800" b="0" dirty="0">
                    <a:solidFill>
                      <a:srgbClr val="000000"/>
                    </a:solidFill>
                    <a:latin typeface="Times New Roman" panose="02020603050405020304" pitchFamily="18" charset="0"/>
                  </a:rPr>
                  <a:t> would be obtained:</a:t>
                </a:r>
              </a:p>
              <a:p>
                <a:pPr algn="ctr"/>
                <a:r>
                  <a:rPr lang="en-IN" sz="2800" b="0" i="1" dirty="0" err="1">
                    <a:solidFill>
                      <a:srgbClr val="000000"/>
                    </a:solidFill>
                    <a:latin typeface="Times New Roman" panose="02020603050405020304" pitchFamily="18" charset="0"/>
                  </a:rPr>
                  <a:t>c</a:t>
                </a:r>
                <a:r>
                  <a:rPr lang="en-IN" sz="2800" b="0" i="1" baseline="30000" dirty="0" err="1">
                    <a:solidFill>
                      <a:srgbClr val="000000"/>
                    </a:solidFill>
                    <a:latin typeface="Times New Roman" panose="02020603050405020304" pitchFamily="18" charset="0"/>
                  </a:rPr>
                  <a:t>i</a:t>
                </a:r>
                <a:r>
                  <a:rPr lang="en-IN" sz="2800" b="0" i="1" baseline="-25000" dirty="0" err="1">
                    <a:solidFill>
                      <a:srgbClr val="000000"/>
                    </a:solidFill>
                    <a:latin typeface="Times New Roman" panose="02020603050405020304" pitchFamily="18" charset="0"/>
                  </a:rPr>
                  <a:t>x,y</a:t>
                </a:r>
                <a:r>
                  <a:rPr lang="en-IN" sz="2800" b="0" i="1" dirty="0">
                    <a:solidFill>
                      <a:srgbClr val="000000"/>
                    </a:solidFill>
                    <a:latin typeface="Times New Roman" panose="02020603050405020304" pitchFamily="18" charset="0"/>
                  </a:rPr>
                  <a:t> =</a:t>
                </a:r>
                <a:r>
                  <a:rPr lang="en-IN" sz="2800" b="0" i="1" dirty="0" err="1">
                    <a:solidFill>
                      <a:srgbClr val="000000"/>
                    </a:solidFill>
                    <a:latin typeface="Times New Roman" panose="02020603050405020304" pitchFamily="18" charset="0"/>
                  </a:rPr>
                  <a:t>g</a:t>
                </a:r>
                <a:r>
                  <a:rPr lang="en-IN" sz="2800" b="0" i="1" baseline="-25000" dirty="0" err="1">
                    <a:solidFill>
                      <a:srgbClr val="000000"/>
                    </a:solidFill>
                    <a:latin typeface="Times New Roman" panose="02020603050405020304" pitchFamily="18" charset="0"/>
                  </a:rPr>
                  <a:t>x,y</a:t>
                </a:r>
                <a:r>
                  <a:rPr lang="en-IN" sz="2800" b="0" dirty="0">
                    <a:solidFill>
                      <a:srgbClr val="000000"/>
                    </a:solidFill>
                    <a:latin typeface="Times New Roman" panose="02020603050405020304" pitchFamily="18" charset="0"/>
                  </a:rPr>
                  <a:t>mod </a:t>
                </a:r>
                <a:r>
                  <a:rPr lang="en-IN" sz="2800" b="0" dirty="0" err="1">
                    <a:solidFill>
                      <a:srgbClr val="000000"/>
                    </a:solidFill>
                    <a:latin typeface="Times New Roman" panose="02020603050405020304" pitchFamily="18" charset="0"/>
                  </a:rPr>
                  <a:t>ID</a:t>
                </a:r>
                <a:r>
                  <a:rPr lang="en-IN" sz="2800" b="0" baseline="30000" dirty="0" err="1">
                    <a:solidFill>
                      <a:srgbClr val="000000"/>
                    </a:solidFill>
                    <a:latin typeface="Times New Roman" panose="02020603050405020304" pitchFamily="18" charset="0"/>
                  </a:rPr>
                  <a:t>i</a:t>
                </a:r>
                <a:r>
                  <a:rPr lang="en-IN" sz="2800" b="0" baseline="-25000" dirty="0" err="1">
                    <a:solidFill>
                      <a:srgbClr val="000000"/>
                    </a:solidFill>
                    <a:latin typeface="Times New Roman" panose="02020603050405020304" pitchFamily="18" charset="0"/>
                  </a:rPr>
                  <a:t>x,y</a:t>
                </a:r>
                <a:r>
                  <a:rPr lang="en-IN" sz="2800" b="0" dirty="0">
                    <a:solidFill>
                      <a:srgbClr val="000000"/>
                    </a:solidFill>
                    <a:latin typeface="Times New Roman" panose="02020603050405020304" pitchFamily="18" charset="0"/>
                  </a:rPr>
                  <a:t>.</a:t>
                </a:r>
              </a:p>
            </p:txBody>
          </p:sp>
        </mc:Choice>
        <mc:Fallback xmlns="">
          <p:sp>
            <p:nvSpPr>
              <p:cNvPr id="4" name="TextBox 3">
                <a:extLst>
                  <a:ext uri="{FF2B5EF4-FFF2-40B4-BE49-F238E27FC236}">
                    <a16:creationId xmlns:a14="http://schemas.microsoft.com/office/drawing/2010/main" xmlns="" xmlns:a16="http://schemas.microsoft.com/office/drawing/2014/main" id="{4FA70A65-1F15-DA3D-02EF-6AB61B3174B8}"/>
                  </a:ext>
                </a:extLst>
              </p:cNvPr>
              <p:cNvSpPr txBox="1">
                <a:spLocks noRot="1" noChangeAspect="1" noMove="1" noResize="1" noEditPoints="1" noAdjustHandles="1" noChangeArrowheads="1" noChangeShapeType="1" noTextEdit="1"/>
              </p:cNvSpPr>
              <p:nvPr/>
            </p:nvSpPr>
            <p:spPr>
              <a:xfrm>
                <a:off x="1066800" y="76200"/>
                <a:ext cx="7924800" cy="3539430"/>
              </a:xfrm>
              <a:prstGeom prst="rect">
                <a:avLst/>
              </a:prstGeom>
              <a:blipFill>
                <a:blip r:embed="rId2"/>
                <a:stretch>
                  <a:fillRect l="-1538" t="-1897" r="-1538" b="-3793"/>
                </a:stretch>
              </a:blipFill>
            </p:spPr>
            <p:txBody>
              <a:bodyPr/>
              <a:lstStyle/>
              <a:p>
                <a:r>
                  <a:rPr lang="en-IN">
                    <a:noFill/>
                  </a:rPr>
                  <a:t> </a:t>
                </a:r>
              </a:p>
            </p:txBody>
          </p:sp>
        </mc:Fallback>
      </mc:AlternateContent>
    </p:spTree>
    <p:extLst>
      <p:ext uri="{BB962C8B-B14F-4D97-AF65-F5344CB8AC3E}">
        <p14:creationId xmlns:p14="http://schemas.microsoft.com/office/powerpoint/2010/main" val="5487802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xmlns="" id="{9AC271EA-E728-9AF8-FE74-7EFFD40E23E3}"/>
                  </a:ext>
                </a:extLst>
              </p:cNvPr>
              <p:cNvSpPr txBox="1"/>
              <p:nvPr/>
            </p:nvSpPr>
            <p:spPr>
              <a:xfrm>
                <a:off x="1052286" y="152400"/>
                <a:ext cx="8077200" cy="5981125"/>
              </a:xfrm>
              <a:prstGeom prst="rect">
                <a:avLst/>
              </a:prstGeom>
              <a:noFill/>
            </p:spPr>
            <p:txBody>
              <a:bodyPr wrap="square">
                <a:spAutoFit/>
              </a:bodyPr>
              <a:lstStyle/>
              <a:p>
                <a:r>
                  <a:rPr lang="en-US" sz="2800" dirty="0">
                    <a:solidFill>
                      <a:srgbClr val="000000"/>
                    </a:solidFill>
                    <a:latin typeface="Times New Roman" panose="02020603050405020304" pitchFamily="18" charset="0"/>
                  </a:rPr>
                  <a:t>2) HDE-ED Marked Image Share Generation </a:t>
                </a:r>
              </a:p>
              <a:p>
                <a:endParaRPr lang="en-US" sz="2800" i="1" dirty="0">
                  <a:solidFill>
                    <a:srgbClr val="000000"/>
                  </a:solidFill>
                  <a:latin typeface="Times New Roman" panose="02020603050405020304" pitchFamily="18" charset="0"/>
                </a:endParaRPr>
              </a:p>
              <a:p>
                <a:pPr algn="just"/>
                <a:r>
                  <a:rPr lang="en-US" sz="2800" b="0" dirty="0">
                    <a:solidFill>
                      <a:srgbClr val="000000"/>
                    </a:solidFill>
                    <a:latin typeface="Times New Roman" panose="02020603050405020304" pitchFamily="18" charset="0"/>
                  </a:rPr>
                  <a:t>The additional bit bs would be embedded into the available pair </a:t>
                </a:r>
                <a:r>
                  <a:rPr lang="en-US" sz="2800" b="0" i="1" dirty="0">
                    <a:solidFill>
                      <a:srgbClr val="000000"/>
                    </a:solidFill>
                    <a:latin typeface="Times New Roman" panose="02020603050405020304" pitchFamily="18" charset="0"/>
                  </a:rPr>
                  <a:t>(</a:t>
                </a:r>
                <a:r>
                  <a:rPr lang="en-US" sz="2800" b="0" i="1" dirty="0" err="1">
                    <a:solidFill>
                      <a:srgbClr val="000000"/>
                    </a:solidFill>
                    <a:latin typeface="Times New Roman" panose="02020603050405020304" pitchFamily="18" charset="0"/>
                  </a:rPr>
                  <a:t>P</a:t>
                </a:r>
                <a:r>
                  <a:rPr lang="en-US" sz="2800" b="0" i="1" baseline="-25000" dirty="0" err="1">
                    <a:solidFill>
                      <a:srgbClr val="000000"/>
                    </a:solidFill>
                    <a:latin typeface="Times New Roman" panose="02020603050405020304" pitchFamily="18" charset="0"/>
                  </a:rPr>
                  <a:t>x,y</a:t>
                </a:r>
                <a:r>
                  <a:rPr lang="en-US" sz="2800" b="0" i="1" dirty="0">
                    <a:solidFill>
                      <a:srgbClr val="000000"/>
                    </a:solidFill>
                    <a:latin typeface="Times New Roman" panose="02020603050405020304" pitchFamily="18" charset="0"/>
                  </a:rPr>
                  <a:t>, P</a:t>
                </a:r>
                <a:r>
                  <a:rPr lang="en-US" sz="2800" b="0" i="1" baseline="-25000" dirty="0">
                    <a:solidFill>
                      <a:srgbClr val="000000"/>
                    </a:solidFill>
                    <a:latin typeface="Times New Roman" panose="02020603050405020304" pitchFamily="18" charset="0"/>
                  </a:rPr>
                  <a:t>x,y+1</a:t>
                </a:r>
                <a:r>
                  <a:rPr lang="en-US" sz="2800" b="0" i="1" dirty="0">
                    <a:solidFill>
                      <a:srgbClr val="000000"/>
                    </a:solidFill>
                    <a:latin typeface="Times New Roman" panose="02020603050405020304" pitchFamily="18" charset="0"/>
                  </a:rPr>
                  <a:t>), i.e., (</a:t>
                </a:r>
                <a:r>
                  <a:rPr lang="en-US" sz="2800" b="0" i="1" dirty="0" err="1">
                    <a:solidFill>
                      <a:srgbClr val="000000"/>
                    </a:solidFill>
                    <a:latin typeface="Times New Roman" panose="02020603050405020304" pitchFamily="18" charset="0"/>
                  </a:rPr>
                  <a:t>h</a:t>
                </a:r>
                <a:r>
                  <a:rPr lang="en-US" sz="2800" b="0" i="1" baseline="-25000" dirty="0" err="1">
                    <a:solidFill>
                      <a:srgbClr val="000000"/>
                    </a:solidFill>
                    <a:latin typeface="Times New Roman" panose="02020603050405020304" pitchFamily="18" charset="0"/>
                  </a:rPr>
                  <a:t>x,y</a:t>
                </a:r>
                <a:r>
                  <a:rPr lang="en-US" sz="2800" b="0" i="1" dirty="0">
                    <a:solidFill>
                      <a:srgbClr val="000000"/>
                    </a:solidFill>
                    <a:latin typeface="Times New Roman" panose="02020603050405020304" pitchFamily="18" charset="0"/>
                  </a:rPr>
                  <a:t>, </a:t>
                </a:r>
                <a:r>
                  <a:rPr lang="en-US" sz="2800" b="0" i="1" dirty="0" err="1">
                    <a:solidFill>
                      <a:srgbClr val="000000"/>
                    </a:solidFill>
                    <a:latin typeface="Times New Roman" panose="02020603050405020304" pitchFamily="18" charset="0"/>
                  </a:rPr>
                  <a:t>l</a:t>
                </a:r>
                <a:r>
                  <a:rPr lang="en-US" sz="2800" b="0" i="1" baseline="-25000" dirty="0" err="1">
                    <a:solidFill>
                      <a:srgbClr val="000000"/>
                    </a:solidFill>
                    <a:latin typeface="Times New Roman" panose="02020603050405020304" pitchFamily="18" charset="0"/>
                  </a:rPr>
                  <a:t>x,y</a:t>
                </a:r>
                <a:r>
                  <a:rPr lang="en-US" sz="2800" b="0" i="1" dirty="0">
                    <a:solidFill>
                      <a:srgbClr val="000000"/>
                    </a:solidFill>
                    <a:latin typeface="Times New Roman" panose="02020603050405020304" pitchFamily="18" charset="0"/>
                  </a:rPr>
                  <a:t>)</a:t>
                </a:r>
                <a:r>
                  <a:rPr lang="en-US" sz="2800" b="0" dirty="0">
                    <a:solidFill>
                      <a:srgbClr val="000000"/>
                    </a:solidFill>
                    <a:latin typeface="Times New Roman" panose="02020603050405020304" pitchFamily="18" charset="0"/>
                  </a:rPr>
                  <a:t>, according to </a:t>
                </a:r>
              </a:p>
              <a:p>
                <a:pPr algn="just"/>
                <a:r>
                  <a:rPr lang="en-US" sz="2800" b="0" dirty="0">
                    <a:solidFill>
                      <a:srgbClr val="000000"/>
                    </a:solidFill>
                    <a:latin typeface="Times New Roman" panose="02020603050405020304" pitchFamily="18" charset="0"/>
                  </a:rPr>
                  <a:t> x </a:t>
                </a:r>
                <a14:m>
                  <m:oMath xmlns:m="http://schemas.openxmlformats.org/officeDocument/2006/math">
                    <m:r>
                      <a:rPr lang="en-US" sz="2800" b="0" i="1" smtClean="0">
                        <a:solidFill>
                          <a:srgbClr val="000000"/>
                        </a:solidFill>
                        <a:latin typeface="Cambria Math" panose="02040503050406030204" pitchFamily="18" charset="0"/>
                        <a:ea typeface="Cambria Math" panose="02040503050406030204" pitchFamily="18" charset="0"/>
                      </a:rPr>
                      <m:t>𝜖</m:t>
                    </m:r>
                  </m:oMath>
                </a14:m>
                <a:r>
                  <a:rPr lang="en-US" sz="2800" b="0" dirty="0">
                    <a:solidFill>
                      <a:srgbClr val="000000"/>
                    </a:solidFill>
                    <a:latin typeface="Times New Roman" panose="02020603050405020304" pitchFamily="18" charset="0"/>
                  </a:rPr>
                  <a:t> {1, 2, 3,… , 512}, y </a:t>
                </a:r>
                <a14:m>
                  <m:oMath xmlns:m="http://schemas.openxmlformats.org/officeDocument/2006/math">
                    <m:r>
                      <a:rPr lang="en-US" sz="2800" b="0" i="1">
                        <a:solidFill>
                          <a:srgbClr val="000000"/>
                        </a:solidFill>
                        <a:latin typeface="Cambria Math" panose="02040503050406030204" pitchFamily="18" charset="0"/>
                        <a:ea typeface="Cambria Math" panose="02040503050406030204" pitchFamily="18" charset="0"/>
                      </a:rPr>
                      <m:t>𝜖</m:t>
                    </m:r>
                  </m:oMath>
                </a14:m>
                <a:r>
                  <a:rPr lang="en-US" sz="2800" b="0" dirty="0">
                    <a:solidFill>
                      <a:srgbClr val="000000"/>
                    </a:solidFill>
                    <a:latin typeface="Times New Roman" panose="02020603050405020304" pitchFamily="18" charset="0"/>
                  </a:rPr>
                  <a:t> {1, 3, 5,…, 511}.</a:t>
                </a:r>
              </a:p>
              <a:p>
                <a:pPr algn="just"/>
                <a:endParaRPr lang="en-US" sz="2800" b="0" dirty="0">
                  <a:solidFill>
                    <a:srgbClr val="000000"/>
                  </a:solidFill>
                  <a:latin typeface="Times New Roman" panose="02020603050405020304" pitchFamily="18" charset="0"/>
                </a:endParaRPr>
              </a:p>
              <a:p>
                <a:pPr algn="just"/>
                <a:r>
                  <a:rPr lang="en-US" sz="2800" b="0" i="1" dirty="0">
                    <a:solidFill>
                      <a:srgbClr val="000000"/>
                    </a:solidFill>
                    <a:latin typeface="Times New Roman" panose="02020603050405020304" pitchFamily="18" charset="0"/>
                  </a:rPr>
                  <a:t>Step 1: Additional data sharing</a:t>
                </a:r>
                <a:r>
                  <a:rPr lang="en-US" sz="2800" b="0" dirty="0">
                    <a:solidFill>
                      <a:srgbClr val="000000"/>
                    </a:solidFill>
                    <a:latin typeface="Times New Roman" panose="02020603050405020304" pitchFamily="18" charset="0"/>
                  </a:rPr>
                  <a:t>. For the </a:t>
                </a:r>
                <a:r>
                  <a:rPr lang="en-US" sz="2800" b="0" i="1" dirty="0" err="1">
                    <a:solidFill>
                      <a:srgbClr val="000000"/>
                    </a:solidFill>
                    <a:latin typeface="Times New Roman" panose="02020603050405020304" pitchFamily="18" charset="0"/>
                  </a:rPr>
                  <a:t>i</a:t>
                </a:r>
                <a:r>
                  <a:rPr lang="en-US" sz="2800" b="0" dirty="0" err="1">
                    <a:solidFill>
                      <a:srgbClr val="000000"/>
                    </a:solidFill>
                    <a:latin typeface="Times New Roman" panose="02020603050405020304" pitchFamily="18" charset="0"/>
                  </a:rPr>
                  <a:t>-th</a:t>
                </a:r>
                <a:r>
                  <a:rPr lang="en-US" sz="2800" b="0" dirty="0">
                    <a:solidFill>
                      <a:srgbClr val="000000"/>
                    </a:solidFill>
                    <a:latin typeface="Times New Roman" panose="02020603050405020304" pitchFamily="18" charset="0"/>
                  </a:rPr>
                  <a:t> shareholder (</a:t>
                </a:r>
                <a:r>
                  <a:rPr lang="en-US" sz="2800" b="0" i="1" dirty="0" err="1">
                    <a:solidFill>
                      <a:srgbClr val="000000"/>
                    </a:solidFill>
                    <a:latin typeface="Times New Roman" panose="02020603050405020304" pitchFamily="18" charset="0"/>
                  </a:rPr>
                  <a:t>i</a:t>
                </a:r>
                <a:r>
                  <a:rPr lang="en-US" sz="2800" b="0" i="1" dirty="0">
                    <a:solidFill>
                      <a:srgbClr val="000000"/>
                    </a:solidFill>
                    <a:latin typeface="Times New Roman" panose="02020603050405020304" pitchFamily="18" charset="0"/>
                  </a:rPr>
                  <a:t>=1, 2,…, n</a:t>
                </a:r>
                <a:r>
                  <a:rPr lang="en-US" sz="2800" b="0" dirty="0">
                    <a:solidFill>
                      <a:srgbClr val="000000"/>
                    </a:solidFill>
                    <a:latin typeface="Times New Roman" panose="02020603050405020304" pitchFamily="18" charset="0"/>
                  </a:rPr>
                  <a:t>), the data share is denoted as </a:t>
                </a:r>
                <a:r>
                  <a:rPr lang="en-US" sz="2800" b="0" i="1" dirty="0" err="1">
                    <a:solidFill>
                      <a:srgbClr val="000000"/>
                    </a:solidFill>
                    <a:latin typeface="Times New Roman" panose="02020603050405020304" pitchFamily="18" charset="0"/>
                  </a:rPr>
                  <a:t>d</a:t>
                </a:r>
                <a:r>
                  <a:rPr lang="en-US" sz="2800" b="0" i="1" baseline="-25000" dirty="0" err="1">
                    <a:solidFill>
                      <a:srgbClr val="000000"/>
                    </a:solidFill>
                    <a:latin typeface="Times New Roman" panose="02020603050405020304" pitchFamily="18" charset="0"/>
                  </a:rPr>
                  <a:t>x,y</a:t>
                </a:r>
                <a:r>
                  <a:rPr lang="en-US" sz="2800" b="0" i="1" dirty="0">
                    <a:solidFill>
                      <a:srgbClr val="000000"/>
                    </a:solidFill>
                    <a:latin typeface="Times New Roman" panose="02020603050405020304" pitchFamily="18" charset="0"/>
                  </a:rPr>
                  <a:t>.</a:t>
                </a:r>
                <a:r>
                  <a:rPr lang="en-US" sz="2800" b="0" dirty="0">
                    <a:solidFill>
                      <a:srgbClr val="000000"/>
                    </a:solidFill>
                    <a:latin typeface="Times New Roman" panose="02020603050405020304" pitchFamily="18" charset="0"/>
                  </a:rPr>
                  <a:t> It would be generated by using (b</a:t>
                </a:r>
                <a:r>
                  <a:rPr lang="en-US" sz="2800" b="0" baseline="-25000" dirty="0">
                    <a:solidFill>
                      <a:srgbClr val="000000"/>
                    </a:solidFill>
                    <a:latin typeface="Times New Roman" panose="02020603050405020304" pitchFamily="18" charset="0"/>
                  </a:rPr>
                  <a:t>s </a:t>
                </a:r>
                <a:r>
                  <a:rPr lang="en-US" sz="2800" b="0" dirty="0">
                    <a:solidFill>
                      <a:srgbClr val="000000"/>
                    </a:solidFill>
                    <a:latin typeface="Times New Roman" panose="02020603050405020304" pitchFamily="18" charset="0"/>
                  </a:rPr>
                  <a:t>, </a:t>
                </a:r>
                <a:r>
                  <a:rPr lang="en-US" sz="2800" b="0" i="1" dirty="0">
                    <a:solidFill>
                      <a:srgbClr val="000000"/>
                    </a:solidFill>
                    <a:latin typeface="Times New Roman" panose="02020603050405020304" pitchFamily="18" charset="0"/>
                  </a:rPr>
                  <a:t>ID </a:t>
                </a:r>
                <a:r>
                  <a:rPr lang="en-US" sz="2800" b="0" i="1" baseline="30000" dirty="0" err="1">
                    <a:solidFill>
                      <a:srgbClr val="000000"/>
                    </a:solidFill>
                    <a:latin typeface="Times New Roman" panose="02020603050405020304" pitchFamily="18" charset="0"/>
                  </a:rPr>
                  <a:t>i</a:t>
                </a:r>
                <a:r>
                  <a:rPr lang="en-US" sz="2800" b="0" i="1" baseline="-25000" dirty="0" err="1">
                    <a:solidFill>
                      <a:srgbClr val="000000"/>
                    </a:solidFill>
                    <a:latin typeface="Times New Roman" panose="02020603050405020304" pitchFamily="18" charset="0"/>
                  </a:rPr>
                  <a:t>x,y</a:t>
                </a:r>
                <a:r>
                  <a:rPr lang="en-US" sz="2800" b="0" dirty="0">
                    <a:solidFill>
                      <a:srgbClr val="000000"/>
                    </a:solidFill>
                    <a:latin typeface="Times New Roman" panose="02020603050405020304" pitchFamily="18" charset="0"/>
                  </a:rPr>
                  <a:t>):</a:t>
                </a:r>
              </a:p>
              <a:p>
                <a:pPr algn="ctr"/>
                <a:r>
                  <a:rPr lang="en-US" sz="2800" b="0" i="1" dirty="0" err="1">
                    <a:solidFill>
                      <a:srgbClr val="000000"/>
                    </a:solidFill>
                    <a:latin typeface="Times New Roman" panose="02020603050405020304" pitchFamily="18" charset="0"/>
                  </a:rPr>
                  <a:t>d</a:t>
                </a:r>
                <a:r>
                  <a:rPr lang="en-US" sz="2800" b="0" i="1" baseline="-25000" dirty="0" err="1">
                    <a:solidFill>
                      <a:srgbClr val="000000"/>
                    </a:solidFill>
                    <a:latin typeface="Times New Roman" panose="02020603050405020304" pitchFamily="18" charset="0"/>
                  </a:rPr>
                  <a:t>x,y</a:t>
                </a:r>
                <a:r>
                  <a:rPr lang="en-US" sz="2800" b="0" dirty="0">
                    <a:solidFill>
                      <a:srgbClr val="000000"/>
                    </a:solidFill>
                    <a:latin typeface="Times New Roman" panose="02020603050405020304" pitchFamily="18" charset="0"/>
                  </a:rPr>
                  <a:t>=</a:t>
                </a:r>
                <a:r>
                  <a:rPr lang="en-US" sz="2800" b="0" i="1" dirty="0">
                    <a:solidFill>
                      <a:srgbClr val="000000"/>
                    </a:solidFill>
                    <a:latin typeface="Times New Roman" panose="02020603050405020304" pitchFamily="18" charset="0"/>
                  </a:rPr>
                  <a:t>b</a:t>
                </a:r>
                <a:r>
                  <a:rPr lang="en-US" sz="2800" b="0" i="1" baseline="-25000" dirty="0">
                    <a:solidFill>
                      <a:srgbClr val="000000"/>
                    </a:solidFill>
                    <a:latin typeface="Times New Roman" panose="02020603050405020304" pitchFamily="18" charset="0"/>
                  </a:rPr>
                  <a:t>s</a:t>
                </a:r>
                <a:r>
                  <a:rPr lang="en-US" sz="2800" b="0" dirty="0">
                    <a:solidFill>
                      <a:srgbClr val="000000"/>
                    </a:solidFill>
                    <a:latin typeface="Times New Roman" panose="02020603050405020304" pitchFamily="18" charset="0"/>
                  </a:rPr>
                  <a:t>mod , </a:t>
                </a:r>
                <a:r>
                  <a:rPr lang="en-US" sz="2800" b="0" i="1" dirty="0">
                    <a:solidFill>
                      <a:srgbClr val="000000"/>
                    </a:solidFill>
                    <a:latin typeface="Times New Roman" panose="02020603050405020304" pitchFamily="18" charset="0"/>
                  </a:rPr>
                  <a:t>ID </a:t>
                </a:r>
                <a:r>
                  <a:rPr lang="en-US" sz="2800" b="0" i="1" baseline="30000" dirty="0" err="1">
                    <a:solidFill>
                      <a:srgbClr val="000000"/>
                    </a:solidFill>
                    <a:latin typeface="Times New Roman" panose="02020603050405020304" pitchFamily="18" charset="0"/>
                  </a:rPr>
                  <a:t>i</a:t>
                </a:r>
                <a:r>
                  <a:rPr lang="en-US" sz="2800" b="0" i="1" baseline="-25000" dirty="0" err="1">
                    <a:solidFill>
                      <a:srgbClr val="000000"/>
                    </a:solidFill>
                    <a:latin typeface="Times New Roman" panose="02020603050405020304" pitchFamily="18" charset="0"/>
                  </a:rPr>
                  <a:t>x,y</a:t>
                </a:r>
                <a:endParaRPr lang="en-US" sz="2800" b="0" i="1" baseline="-25000" dirty="0">
                  <a:solidFill>
                    <a:srgbClr val="000000"/>
                  </a:solidFill>
                  <a:latin typeface="Times New Roman" panose="02020603050405020304" pitchFamily="18" charset="0"/>
                </a:endParaRPr>
              </a:p>
              <a:p>
                <a:pPr algn="ctr"/>
                <a:endParaRPr lang="en-US" sz="2800" b="0" i="1" baseline="-25000" dirty="0">
                  <a:solidFill>
                    <a:srgbClr val="000000"/>
                  </a:solidFill>
                  <a:latin typeface="Times New Roman" panose="02020603050405020304" pitchFamily="18" charset="0"/>
                </a:endParaRPr>
              </a:p>
              <a:p>
                <a:r>
                  <a:rPr lang="en-US" sz="2800" b="0" i="1" dirty="0">
                    <a:solidFill>
                      <a:srgbClr val="000000"/>
                    </a:solidFill>
                    <a:latin typeface="Times New Roman" panose="02020603050405020304" pitchFamily="18" charset="0"/>
                  </a:rPr>
                  <a:t>Step 2: Marked image share generation. For all the n share of image I,</a:t>
                </a:r>
              </a:p>
              <a:p>
                <a:pPr algn="ctr"/>
                <a:r>
                  <a:rPr lang="en-US" sz="2800" b="0" i="1" dirty="0" err="1">
                    <a:solidFill>
                      <a:srgbClr val="000000"/>
                    </a:solidFill>
                    <a:latin typeface="Times New Roman" panose="02020603050405020304" pitchFamily="18" charset="0"/>
                  </a:rPr>
                  <a:t>c</a:t>
                </a:r>
                <a:r>
                  <a:rPr lang="en-US" sz="2800" b="0" i="1" baseline="30000" dirty="0" err="1">
                    <a:solidFill>
                      <a:srgbClr val="000000"/>
                    </a:solidFill>
                    <a:latin typeface="Times New Roman" panose="02020603050405020304" pitchFamily="18" charset="0"/>
                  </a:rPr>
                  <a:t>i</a:t>
                </a:r>
                <a:r>
                  <a:rPr lang="en-US" sz="2800" b="0" i="1" baseline="-25000" dirty="0" err="1">
                    <a:solidFill>
                      <a:srgbClr val="000000"/>
                    </a:solidFill>
                    <a:latin typeface="Times New Roman" panose="02020603050405020304" pitchFamily="18" charset="0"/>
                  </a:rPr>
                  <a:t>x,y</a:t>
                </a:r>
                <a:r>
                  <a:rPr lang="en-US" sz="2800" b="0" dirty="0">
                    <a:solidFill>
                      <a:srgbClr val="000000"/>
                    </a:solidFill>
                    <a:latin typeface="Times New Roman" panose="02020603050405020304" pitchFamily="18" charset="0"/>
                  </a:rPr>
                  <a:t>' = (</a:t>
                </a:r>
                <a:r>
                  <a:rPr lang="en-US" sz="2800" b="0" i="1" dirty="0" err="1">
                    <a:solidFill>
                      <a:srgbClr val="000000"/>
                    </a:solidFill>
                    <a:latin typeface="Times New Roman" panose="02020603050405020304" pitchFamily="18" charset="0"/>
                  </a:rPr>
                  <a:t>c</a:t>
                </a:r>
                <a:r>
                  <a:rPr lang="en-US" sz="2800" b="0" i="1" baseline="30000" dirty="0" err="1">
                    <a:solidFill>
                      <a:srgbClr val="000000"/>
                    </a:solidFill>
                    <a:latin typeface="Times New Roman" panose="02020603050405020304" pitchFamily="18" charset="0"/>
                  </a:rPr>
                  <a:t>i</a:t>
                </a:r>
                <a:r>
                  <a:rPr lang="en-US" sz="2800" b="0" i="1" baseline="-25000" dirty="0" err="1">
                    <a:solidFill>
                      <a:srgbClr val="000000"/>
                    </a:solidFill>
                    <a:latin typeface="Times New Roman" panose="02020603050405020304" pitchFamily="18" charset="0"/>
                  </a:rPr>
                  <a:t>x,y</a:t>
                </a:r>
                <a:r>
                  <a:rPr lang="en-US" sz="2800" b="0" i="1" dirty="0">
                    <a:solidFill>
                      <a:srgbClr val="000000"/>
                    </a:solidFill>
                    <a:latin typeface="Times New Roman" panose="02020603050405020304" pitchFamily="18" charset="0"/>
                  </a:rPr>
                  <a:t>  + </a:t>
                </a:r>
                <a:r>
                  <a:rPr lang="en-US" sz="2800" b="0" i="1" dirty="0" err="1">
                    <a:solidFill>
                      <a:srgbClr val="000000"/>
                    </a:solidFill>
                    <a:latin typeface="Times New Roman" panose="02020603050405020304" pitchFamily="18" charset="0"/>
                  </a:rPr>
                  <a:t>d</a:t>
                </a:r>
                <a:r>
                  <a:rPr lang="en-US" sz="2800" b="0" i="1" baseline="-25000" dirty="0" err="1">
                    <a:solidFill>
                      <a:srgbClr val="000000"/>
                    </a:solidFill>
                    <a:latin typeface="Times New Roman" panose="02020603050405020304" pitchFamily="18" charset="0"/>
                  </a:rPr>
                  <a:t>x,y</a:t>
                </a:r>
                <a:r>
                  <a:rPr lang="en-US" sz="2800" b="0" dirty="0">
                    <a:solidFill>
                      <a:srgbClr val="000000"/>
                    </a:solidFill>
                    <a:latin typeface="Times New Roman" panose="02020603050405020304" pitchFamily="18" charset="0"/>
                  </a:rPr>
                  <a:t>) mod </a:t>
                </a:r>
                <a:r>
                  <a:rPr lang="en-US" sz="2800" b="0" i="1" dirty="0" err="1">
                    <a:solidFill>
                      <a:srgbClr val="000000"/>
                    </a:solidFill>
                    <a:latin typeface="Times New Roman" panose="02020603050405020304" pitchFamily="18" charset="0"/>
                  </a:rPr>
                  <a:t>ID</a:t>
                </a:r>
                <a:r>
                  <a:rPr lang="en-US" sz="2800" b="0" i="1" baseline="30000" dirty="0" err="1">
                    <a:solidFill>
                      <a:srgbClr val="000000"/>
                    </a:solidFill>
                    <a:latin typeface="Times New Roman" panose="02020603050405020304" pitchFamily="18" charset="0"/>
                  </a:rPr>
                  <a:t>i</a:t>
                </a:r>
                <a:r>
                  <a:rPr lang="en-US" sz="2800" b="0" i="1" baseline="-25000" dirty="0" err="1">
                    <a:solidFill>
                      <a:srgbClr val="000000"/>
                    </a:solidFill>
                    <a:latin typeface="Times New Roman" panose="02020603050405020304" pitchFamily="18" charset="0"/>
                  </a:rPr>
                  <a:t>x,y</a:t>
                </a:r>
                <a:endParaRPr lang="en-IN" sz="2800" b="0" i="1" dirty="0">
                  <a:solidFill>
                    <a:srgbClr val="000000"/>
                  </a:solidFill>
                  <a:latin typeface="Times New Roman" panose="02020603050405020304" pitchFamily="18" charset="0"/>
                </a:endParaRPr>
              </a:p>
            </p:txBody>
          </p:sp>
        </mc:Choice>
        <mc:Fallback xmlns="">
          <p:sp>
            <p:nvSpPr>
              <p:cNvPr id="3" name="TextBox 2">
                <a:extLst>
                  <a:ext uri="{FF2B5EF4-FFF2-40B4-BE49-F238E27FC236}">
                    <a16:creationId xmlns:a14="http://schemas.microsoft.com/office/drawing/2010/main" xmlns="" xmlns:a16="http://schemas.microsoft.com/office/drawing/2014/main" id="{9AC271EA-E728-9AF8-FE74-7EFFD40E23E3}"/>
                  </a:ext>
                </a:extLst>
              </p:cNvPr>
              <p:cNvSpPr txBox="1">
                <a:spLocks noRot="1" noChangeAspect="1" noMove="1" noResize="1" noEditPoints="1" noAdjustHandles="1" noChangeArrowheads="1" noChangeShapeType="1" noTextEdit="1"/>
              </p:cNvSpPr>
              <p:nvPr/>
            </p:nvSpPr>
            <p:spPr>
              <a:xfrm>
                <a:off x="1052286" y="152400"/>
                <a:ext cx="8077200" cy="5981125"/>
              </a:xfrm>
              <a:prstGeom prst="rect">
                <a:avLst/>
              </a:prstGeom>
              <a:blipFill>
                <a:blip r:embed="rId2"/>
                <a:stretch>
                  <a:fillRect l="-1585" t="-1019" r="-1509" b="-1937"/>
                </a:stretch>
              </a:blipFill>
            </p:spPr>
            <p:txBody>
              <a:bodyPr/>
              <a:lstStyle/>
              <a:p>
                <a:r>
                  <a:rPr lang="en-IN">
                    <a:noFill/>
                  </a:rPr>
                  <a:t> </a:t>
                </a:r>
              </a:p>
            </p:txBody>
          </p:sp>
        </mc:Fallback>
      </mc:AlternateContent>
    </p:spTree>
    <p:extLst>
      <p:ext uri="{BB962C8B-B14F-4D97-AF65-F5344CB8AC3E}">
        <p14:creationId xmlns:p14="http://schemas.microsoft.com/office/powerpoint/2010/main" val="19670342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9BBEDE65-B1BE-881A-4775-6470F5E1BC71}"/>
              </a:ext>
            </a:extLst>
          </p:cNvPr>
          <p:cNvSpPr txBox="1"/>
          <p:nvPr/>
        </p:nvSpPr>
        <p:spPr>
          <a:xfrm>
            <a:off x="1219200" y="152400"/>
            <a:ext cx="7772400" cy="3108543"/>
          </a:xfrm>
          <a:prstGeom prst="rect">
            <a:avLst/>
          </a:prstGeom>
          <a:noFill/>
        </p:spPr>
        <p:txBody>
          <a:bodyPr wrap="square">
            <a:spAutoFit/>
          </a:bodyPr>
          <a:lstStyle/>
          <a:p>
            <a:endParaRPr lang="en-US" sz="2800" b="0" dirty="0">
              <a:solidFill>
                <a:srgbClr val="000000"/>
              </a:solidFill>
              <a:latin typeface="Times New Roman" panose="02020603050405020304" pitchFamily="18" charset="0"/>
            </a:endParaRPr>
          </a:p>
          <a:p>
            <a:r>
              <a:rPr lang="en-US" sz="2800" b="0" dirty="0">
                <a:solidFill>
                  <a:srgbClr val="000000"/>
                </a:solidFill>
                <a:latin typeface="Times New Roman" panose="02020603050405020304" pitchFamily="18" charset="0"/>
              </a:rPr>
              <a:t>where </a:t>
            </a:r>
            <a:r>
              <a:rPr lang="en-US" sz="2800" b="0" i="1" dirty="0" err="1">
                <a:solidFill>
                  <a:srgbClr val="000000"/>
                </a:solidFill>
                <a:latin typeface="Times New Roman" panose="02020603050405020304" pitchFamily="18" charset="0"/>
              </a:rPr>
              <a:t>i</a:t>
            </a:r>
            <a:r>
              <a:rPr lang="en-US" sz="2800" b="0" i="1" dirty="0">
                <a:solidFill>
                  <a:srgbClr val="000000"/>
                </a:solidFill>
                <a:latin typeface="Times New Roman" panose="02020603050405020304" pitchFamily="18" charset="0"/>
              </a:rPr>
              <a:t> =1, 2, …, n</a:t>
            </a:r>
            <a:r>
              <a:rPr lang="en-US" sz="2800" b="0" dirty="0">
                <a:solidFill>
                  <a:srgbClr val="000000"/>
                </a:solidFill>
                <a:latin typeface="Times New Roman" panose="02020603050405020304" pitchFamily="18" charset="0"/>
              </a:rPr>
              <a:t>.</a:t>
            </a:r>
          </a:p>
          <a:p>
            <a:r>
              <a:rPr lang="en-US" sz="2800" b="0" dirty="0">
                <a:solidFill>
                  <a:srgbClr val="000000"/>
                </a:solidFill>
                <a:latin typeface="Times New Roman" panose="02020603050405020304" pitchFamily="18" charset="0"/>
              </a:rPr>
              <a:t>For all the available pairs, each pair would carry one bit additional data by repeating the </a:t>
            </a:r>
            <a:r>
              <a:rPr lang="en-US" sz="2800" b="0" dirty="0" err="1">
                <a:solidFill>
                  <a:srgbClr val="000000"/>
                </a:solidFill>
                <a:latin typeface="Times New Roman" panose="02020603050405020304" pitchFamily="18" charset="0"/>
              </a:rPr>
              <a:t>operations.The</a:t>
            </a:r>
            <a:r>
              <a:rPr lang="en-US" sz="2800" b="0" dirty="0">
                <a:solidFill>
                  <a:srgbClr val="000000"/>
                </a:solidFill>
                <a:latin typeface="Times New Roman" panose="02020603050405020304" pitchFamily="18" charset="0"/>
              </a:rPr>
              <a:t> </a:t>
            </a:r>
            <a:r>
              <a:rPr lang="en-US" sz="2800" b="0" i="1" dirty="0" err="1">
                <a:solidFill>
                  <a:srgbClr val="000000"/>
                </a:solidFill>
                <a:latin typeface="Times New Roman" panose="02020603050405020304" pitchFamily="18" charset="0"/>
              </a:rPr>
              <a:t>i</a:t>
            </a:r>
            <a:r>
              <a:rPr lang="en-US" sz="2800" b="0" dirty="0" err="1">
                <a:solidFill>
                  <a:srgbClr val="000000"/>
                </a:solidFill>
                <a:latin typeface="Times New Roman" panose="02020603050405020304" pitchFamily="18" charset="0"/>
              </a:rPr>
              <a:t>-th</a:t>
            </a:r>
            <a:r>
              <a:rPr lang="en-US" sz="2800" b="0" dirty="0">
                <a:solidFill>
                  <a:srgbClr val="000000"/>
                </a:solidFill>
                <a:latin typeface="Times New Roman" panose="02020603050405020304" pitchFamily="18" charset="0"/>
              </a:rPr>
              <a:t> shareholder would obtain HDE-ED marked share </a:t>
            </a:r>
            <a:r>
              <a:rPr lang="en-US" sz="2800" dirty="0">
                <a:solidFill>
                  <a:srgbClr val="000000"/>
                </a:solidFill>
                <a:latin typeface="Times New Roman" panose="02020603050405020304" pitchFamily="18" charset="0"/>
              </a:rPr>
              <a:t>S</a:t>
            </a:r>
            <a:r>
              <a:rPr lang="en-US" sz="2800" b="0" i="1" baseline="-25000" dirty="0">
                <a:solidFill>
                  <a:srgbClr val="000000"/>
                </a:solidFill>
                <a:latin typeface="Times New Roman" panose="02020603050405020304" pitchFamily="18" charset="0"/>
              </a:rPr>
              <a:t>i</a:t>
            </a:r>
            <a:r>
              <a:rPr lang="en-US" sz="2800" b="0" baseline="-25000" dirty="0">
                <a:solidFill>
                  <a:srgbClr val="000000"/>
                </a:solidFill>
                <a:latin typeface="Times New Roman" panose="02020603050405020304" pitchFamily="18" charset="0"/>
              </a:rPr>
              <a:t> </a:t>
            </a:r>
            <a:r>
              <a:rPr lang="en-US" sz="2800" b="0" dirty="0">
                <a:solidFill>
                  <a:srgbClr val="000000"/>
                </a:solidFill>
                <a:latin typeface="Times New Roman" panose="02020603050405020304" pitchFamily="18" charset="0"/>
              </a:rPr>
              <a:t>' (</a:t>
            </a:r>
            <a:r>
              <a:rPr lang="en-US" sz="2800" b="0" dirty="0" err="1">
                <a:solidFill>
                  <a:srgbClr val="000000"/>
                </a:solidFill>
                <a:latin typeface="Times New Roman" panose="02020603050405020304" pitchFamily="18" charset="0"/>
              </a:rPr>
              <a:t>i</a:t>
            </a:r>
            <a:r>
              <a:rPr lang="en-US" sz="2800" b="0" dirty="0">
                <a:solidFill>
                  <a:srgbClr val="000000"/>
                </a:solidFill>
                <a:latin typeface="Times New Roman" panose="02020603050405020304" pitchFamily="18" charset="0"/>
              </a:rPr>
              <a:t>=1, 2, …, n).</a:t>
            </a:r>
          </a:p>
          <a:p>
            <a:endParaRPr lang="en-IN" sz="2800" b="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9698683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441B39FE-151C-4C5E-3A0C-FC45E88A72FC}"/>
                  </a:ext>
                </a:extLst>
              </p:cNvPr>
              <p:cNvSpPr txBox="1"/>
              <p:nvPr/>
            </p:nvSpPr>
            <p:spPr>
              <a:xfrm>
                <a:off x="1219200" y="4482"/>
                <a:ext cx="7772400" cy="6124754"/>
              </a:xfrm>
              <a:prstGeom prst="rect">
                <a:avLst/>
              </a:prstGeom>
              <a:noFill/>
            </p:spPr>
            <p:txBody>
              <a:bodyPr wrap="square">
                <a:spAutoFit/>
              </a:bodyPr>
              <a:lstStyle/>
              <a:p>
                <a:r>
                  <a:rPr lang="en-US" sz="2800" dirty="0">
                    <a:solidFill>
                      <a:srgbClr val="000000"/>
                    </a:solidFill>
                    <a:latin typeface="Times New Roman" panose="02020603050405020304" pitchFamily="18" charset="0"/>
                  </a:rPr>
                  <a:t>3) Marked Image Reconstruction </a:t>
                </a:r>
              </a:p>
              <a:p>
                <a:r>
                  <a:rPr lang="en-US" sz="2800" b="0" dirty="0">
                    <a:solidFill>
                      <a:srgbClr val="000000"/>
                    </a:solidFill>
                    <a:latin typeface="Times New Roman" panose="02020603050405020304" pitchFamily="18" charset="0"/>
                  </a:rPr>
                  <a:t>With any t shareholders and their shares </a:t>
                </a:r>
                <a:r>
                  <a:rPr lang="en-US" sz="2800" dirty="0">
                    <a:solidFill>
                      <a:srgbClr val="000000"/>
                    </a:solidFill>
                    <a:latin typeface="Times New Roman" panose="02020603050405020304" pitchFamily="18" charset="0"/>
                  </a:rPr>
                  <a:t>S</a:t>
                </a:r>
                <a:r>
                  <a:rPr lang="en-US" sz="2800" b="0" baseline="-25000" dirty="0">
                    <a:solidFill>
                      <a:srgbClr val="000000"/>
                    </a:solidFill>
                    <a:latin typeface="Times New Roman" panose="02020603050405020304" pitchFamily="18" charset="0"/>
                  </a:rPr>
                  <a:t>i</a:t>
                </a:r>
                <a:r>
                  <a:rPr lang="en-US" sz="2800" b="0" dirty="0">
                    <a:solidFill>
                      <a:srgbClr val="000000"/>
                    </a:solidFill>
                    <a:latin typeface="Times New Roman" panose="02020603050405020304" pitchFamily="18" charset="0"/>
                  </a:rPr>
                  <a:t> ' (</a:t>
                </a:r>
                <a:r>
                  <a:rPr lang="en-US" sz="2800" b="0" i="1" dirty="0" err="1">
                    <a:solidFill>
                      <a:srgbClr val="000000"/>
                    </a:solidFill>
                    <a:latin typeface="Times New Roman" panose="02020603050405020304" pitchFamily="18" charset="0"/>
                  </a:rPr>
                  <a:t>i</a:t>
                </a:r>
                <a:r>
                  <a:rPr lang="en-US" sz="2800" b="0" i="1" dirty="0">
                    <a:solidFill>
                      <a:srgbClr val="000000"/>
                    </a:solidFill>
                    <a:latin typeface="Times New Roman" panose="02020603050405020304" pitchFamily="18" charset="0"/>
                  </a:rPr>
                  <a:t>=1, 2, …, t</a:t>
                </a:r>
                <a:r>
                  <a:rPr lang="en-US" sz="2800" b="0" dirty="0">
                    <a:solidFill>
                      <a:srgbClr val="000000"/>
                    </a:solidFill>
                    <a:latin typeface="Times New Roman" panose="02020603050405020304" pitchFamily="18" charset="0"/>
                  </a:rPr>
                  <a:t>), the marked image </a:t>
                </a:r>
                <a:r>
                  <a:rPr lang="en-US" sz="2800" i="1" dirty="0">
                    <a:solidFill>
                      <a:srgbClr val="000000"/>
                    </a:solidFill>
                    <a:latin typeface="Times New Roman" panose="02020603050405020304" pitchFamily="18" charset="0"/>
                  </a:rPr>
                  <a:t>I</a:t>
                </a:r>
                <a:r>
                  <a:rPr lang="en-US" sz="2800" b="0" dirty="0">
                    <a:solidFill>
                      <a:srgbClr val="000000"/>
                    </a:solidFill>
                    <a:latin typeface="Times New Roman" panose="02020603050405020304" pitchFamily="18" charset="0"/>
                  </a:rPr>
                  <a:t>' could be obtained by reconstructing all the pixels of </a:t>
                </a:r>
                <a:r>
                  <a:rPr lang="en-US" sz="2800" i="1" dirty="0">
                    <a:solidFill>
                      <a:srgbClr val="000000"/>
                    </a:solidFill>
                    <a:latin typeface="Times New Roman" panose="02020603050405020304" pitchFamily="18" charset="0"/>
                  </a:rPr>
                  <a:t>I</a:t>
                </a:r>
                <a:r>
                  <a:rPr lang="en-US" sz="2800" b="0" dirty="0">
                    <a:solidFill>
                      <a:srgbClr val="000000"/>
                    </a:solidFill>
                    <a:latin typeface="Times New Roman" panose="02020603050405020304" pitchFamily="18" charset="0"/>
                  </a:rPr>
                  <a:t>' by using the SIS key </a:t>
                </a:r>
                <a:r>
                  <a:rPr lang="en-US" sz="2800" i="1" dirty="0" err="1">
                    <a:solidFill>
                      <a:srgbClr val="000000"/>
                    </a:solidFill>
                    <a:latin typeface="Times New Roman" panose="02020603050405020304" pitchFamily="18" charset="0"/>
                  </a:rPr>
                  <a:t>K</a:t>
                </a:r>
                <a:r>
                  <a:rPr lang="en-US" sz="2800" b="0" baseline="30000" dirty="0" err="1">
                    <a:solidFill>
                      <a:srgbClr val="000000"/>
                    </a:solidFill>
                    <a:latin typeface="Times New Roman" panose="02020603050405020304" pitchFamily="18" charset="0"/>
                  </a:rPr>
                  <a:t>i</a:t>
                </a:r>
                <a:r>
                  <a:rPr lang="en-US" sz="2800" b="0" baseline="-25000" dirty="0" err="1">
                    <a:solidFill>
                      <a:srgbClr val="000000"/>
                    </a:solidFill>
                    <a:latin typeface="Times New Roman" panose="02020603050405020304" pitchFamily="18" charset="0"/>
                  </a:rPr>
                  <a:t>SIS</a:t>
                </a:r>
                <a:r>
                  <a:rPr lang="en-US" sz="2800" b="0" dirty="0">
                    <a:solidFill>
                      <a:srgbClr val="000000"/>
                    </a:solidFill>
                    <a:latin typeface="Times New Roman" panose="02020603050405020304" pitchFamily="18" charset="0"/>
                  </a:rPr>
                  <a:t> .</a:t>
                </a:r>
              </a:p>
              <a:p>
                <a:r>
                  <a:rPr lang="en-US" sz="2800" b="0" dirty="0">
                    <a:solidFill>
                      <a:srgbClr val="000000"/>
                    </a:solidFill>
                    <a:latin typeface="Times New Roman" panose="02020603050405020304" pitchFamily="18" charset="0"/>
                  </a:rPr>
                  <a:t> As for </a:t>
                </a:r>
                <a:r>
                  <a:rPr lang="en-US" sz="2800" b="0" dirty="0" err="1">
                    <a:solidFill>
                      <a:srgbClr val="000000"/>
                    </a:solidFill>
                    <a:latin typeface="Times New Roman" panose="02020603050405020304" pitchFamily="18" charset="0"/>
                  </a:rPr>
                  <a:t>P</a:t>
                </a:r>
                <a:r>
                  <a:rPr lang="en-US" sz="2800" b="0" baseline="-25000" dirty="0" err="1">
                    <a:solidFill>
                      <a:srgbClr val="000000"/>
                    </a:solidFill>
                    <a:latin typeface="Times New Roman" panose="02020603050405020304" pitchFamily="18" charset="0"/>
                  </a:rPr>
                  <a:t>x,y</a:t>
                </a:r>
                <a:r>
                  <a:rPr lang="en-US" sz="2800" b="0" dirty="0">
                    <a:solidFill>
                      <a:srgbClr val="000000"/>
                    </a:solidFill>
                    <a:latin typeface="Times New Roman" panose="02020603050405020304" pitchFamily="18" charset="0"/>
                  </a:rPr>
                  <a:t>', x, y </a:t>
                </a:r>
                <a14:m>
                  <m:oMath xmlns:m="http://schemas.openxmlformats.org/officeDocument/2006/math">
                    <m:r>
                      <a:rPr lang="en-US" sz="2800" b="0" i="1" smtClean="0">
                        <a:solidFill>
                          <a:srgbClr val="000000"/>
                        </a:solidFill>
                        <a:latin typeface="Cambria Math" panose="02040503050406030204" pitchFamily="18" charset="0"/>
                        <a:ea typeface="Cambria Math" panose="02040503050406030204" pitchFamily="18" charset="0"/>
                      </a:rPr>
                      <m:t>𝜖</m:t>
                    </m:r>
                  </m:oMath>
                </a14:m>
                <a:r>
                  <a:rPr lang="en-US" sz="2800" b="0" dirty="0">
                    <a:solidFill>
                      <a:srgbClr val="000000"/>
                    </a:solidFill>
                    <a:latin typeface="Times New Roman" panose="02020603050405020304" pitchFamily="18" charset="0"/>
                  </a:rPr>
                  <a:t>{1, … , 512}, g" is first computed by Chinese Remaindering to meet:</a:t>
                </a:r>
              </a:p>
              <a:p>
                <a:pPr algn="ctr"/>
                <a:r>
                  <a:rPr lang="en-US" sz="2800" b="0" i="1" dirty="0" err="1">
                    <a:solidFill>
                      <a:srgbClr val="000000"/>
                    </a:solidFill>
                    <a:latin typeface="Times New Roman" panose="02020603050405020304" pitchFamily="18" charset="0"/>
                  </a:rPr>
                  <a:t>c</a:t>
                </a:r>
                <a:r>
                  <a:rPr lang="en-US" sz="2800" b="0" i="1" baseline="30000" dirty="0" err="1">
                    <a:solidFill>
                      <a:srgbClr val="000000"/>
                    </a:solidFill>
                    <a:latin typeface="Times New Roman" panose="02020603050405020304" pitchFamily="18" charset="0"/>
                  </a:rPr>
                  <a:t>i</a:t>
                </a:r>
                <a:r>
                  <a:rPr lang="en-US" sz="2800" b="0" i="1" baseline="-25000" dirty="0" err="1">
                    <a:solidFill>
                      <a:srgbClr val="000000"/>
                    </a:solidFill>
                    <a:latin typeface="Times New Roman" panose="02020603050405020304" pitchFamily="18" charset="0"/>
                  </a:rPr>
                  <a:t>x,y</a:t>
                </a:r>
                <a:r>
                  <a:rPr lang="en-US" sz="2800" b="0" dirty="0">
                    <a:solidFill>
                      <a:srgbClr val="000000"/>
                    </a:solidFill>
                    <a:latin typeface="Times New Roman" panose="02020603050405020304" pitchFamily="18" charset="0"/>
                  </a:rPr>
                  <a:t>= g" mod , </a:t>
                </a:r>
                <a:r>
                  <a:rPr lang="en-US" sz="2800" b="0" i="1" dirty="0">
                    <a:solidFill>
                      <a:srgbClr val="000000"/>
                    </a:solidFill>
                    <a:latin typeface="Times New Roman" panose="02020603050405020304" pitchFamily="18" charset="0"/>
                  </a:rPr>
                  <a:t>ID </a:t>
                </a:r>
                <a:r>
                  <a:rPr lang="en-US" sz="2800" b="0" i="1" baseline="30000" dirty="0" err="1">
                    <a:solidFill>
                      <a:srgbClr val="000000"/>
                    </a:solidFill>
                    <a:latin typeface="Times New Roman" panose="02020603050405020304" pitchFamily="18" charset="0"/>
                  </a:rPr>
                  <a:t>i</a:t>
                </a:r>
                <a:r>
                  <a:rPr lang="en-US" sz="2800" b="0" i="1" baseline="-25000" dirty="0" err="1">
                    <a:solidFill>
                      <a:srgbClr val="000000"/>
                    </a:solidFill>
                    <a:latin typeface="Times New Roman" panose="02020603050405020304" pitchFamily="18" charset="0"/>
                  </a:rPr>
                  <a:t>x,y</a:t>
                </a:r>
                <a:r>
                  <a:rPr lang="en-US" sz="2800" b="0" dirty="0">
                    <a:solidFill>
                      <a:srgbClr val="000000"/>
                    </a:solidFill>
                    <a:latin typeface="Times New Roman" panose="02020603050405020304" pitchFamily="18" charset="0"/>
                  </a:rPr>
                  <a:t>, </a:t>
                </a:r>
                <a:r>
                  <a:rPr lang="en-US" sz="2800" b="0" i="1" dirty="0" err="1">
                    <a:solidFill>
                      <a:srgbClr val="000000"/>
                    </a:solidFill>
                    <a:latin typeface="Times New Roman" panose="02020603050405020304" pitchFamily="18" charset="0"/>
                  </a:rPr>
                  <a:t>i</a:t>
                </a:r>
                <a:r>
                  <a:rPr lang="en-US" sz="2800" b="0" i="1" dirty="0">
                    <a:solidFill>
                      <a:srgbClr val="000000"/>
                    </a:solidFill>
                    <a:latin typeface="Times New Roman" panose="02020603050405020304" pitchFamily="18" charset="0"/>
                  </a:rPr>
                  <a:t> =1, 2,…, t 	</a:t>
                </a:r>
              </a:p>
              <a:p>
                <a:pPr algn="ctr"/>
                <a:r>
                  <a:rPr lang="en-US" sz="2800" b="0" i="1" dirty="0" err="1">
                    <a:solidFill>
                      <a:srgbClr val="000000"/>
                    </a:solidFill>
                    <a:latin typeface="Times New Roman" panose="02020603050405020304" pitchFamily="18" charset="0"/>
                  </a:rPr>
                  <a:t>P</a:t>
                </a:r>
                <a:r>
                  <a:rPr lang="en-US" sz="2800" b="0" i="1" baseline="-25000" dirty="0" err="1">
                    <a:solidFill>
                      <a:srgbClr val="000000"/>
                    </a:solidFill>
                    <a:latin typeface="Times New Roman" panose="02020603050405020304" pitchFamily="18" charset="0"/>
                  </a:rPr>
                  <a:t>x,y</a:t>
                </a:r>
                <a:r>
                  <a:rPr lang="en-US" sz="2800" b="0" dirty="0">
                    <a:solidFill>
                      <a:srgbClr val="000000"/>
                    </a:solidFill>
                    <a:latin typeface="Times New Roman" panose="02020603050405020304" pitchFamily="18" charset="0"/>
                  </a:rPr>
                  <a:t>' =g" mod q</a:t>
                </a:r>
                <a:r>
                  <a:rPr lang="en-US" sz="2800" b="0" baseline="-25000" dirty="0">
                    <a:solidFill>
                      <a:srgbClr val="000000"/>
                    </a:solidFill>
                    <a:latin typeface="Times New Roman" panose="02020603050405020304" pitchFamily="18" charset="0"/>
                  </a:rPr>
                  <a:t>0</a:t>
                </a:r>
              </a:p>
              <a:p>
                <a:r>
                  <a:rPr lang="en-US" sz="2800" b="0" dirty="0">
                    <a:solidFill>
                      <a:srgbClr val="000000"/>
                    </a:solidFill>
                    <a:latin typeface="Times New Roman" panose="02020603050405020304" pitchFamily="18" charset="0"/>
                  </a:rPr>
                  <a:t>Then the marked difference and average could be obtained: </a:t>
                </a:r>
              </a:p>
              <a:p>
                <a:pPr algn="ctr"/>
                <a:r>
                  <a:rPr lang="en-US" sz="2800" b="0" dirty="0" err="1">
                    <a:solidFill>
                      <a:srgbClr val="000000"/>
                    </a:solidFill>
                    <a:latin typeface="Times New Roman" panose="02020603050405020304" pitchFamily="18" charset="0"/>
                  </a:rPr>
                  <a:t>h</a:t>
                </a:r>
                <a:r>
                  <a:rPr lang="en-US" sz="2800" b="0" baseline="-25000" dirty="0" err="1">
                    <a:solidFill>
                      <a:srgbClr val="000000"/>
                    </a:solidFill>
                    <a:latin typeface="Times New Roman" panose="02020603050405020304" pitchFamily="18" charset="0"/>
                  </a:rPr>
                  <a:t>x,y</a:t>
                </a:r>
                <a:r>
                  <a:rPr lang="en-US" sz="2800" b="0" dirty="0">
                    <a:solidFill>
                      <a:srgbClr val="000000"/>
                    </a:solidFill>
                    <a:latin typeface="Times New Roman" panose="02020603050405020304" pitchFamily="18" charset="0"/>
                  </a:rPr>
                  <a:t>' = </a:t>
                </a:r>
                <a:r>
                  <a:rPr lang="en-US" sz="2800" b="0" dirty="0" err="1">
                    <a:solidFill>
                      <a:srgbClr val="000000"/>
                    </a:solidFill>
                    <a:latin typeface="Times New Roman" panose="02020603050405020304" pitchFamily="18" charset="0"/>
                  </a:rPr>
                  <a:t>p</a:t>
                </a:r>
                <a:r>
                  <a:rPr lang="en-US" sz="2800" b="0" baseline="-25000" dirty="0" err="1">
                    <a:solidFill>
                      <a:srgbClr val="000000"/>
                    </a:solidFill>
                    <a:latin typeface="Times New Roman" panose="02020603050405020304" pitchFamily="18" charset="0"/>
                  </a:rPr>
                  <a:t>x,y</a:t>
                </a:r>
              </a:p>
              <a:p>
                <a:pPr algn="ctr"/>
                <a:r>
                  <a:rPr lang="en-US" sz="2800" b="0" dirty="0" err="1">
                    <a:solidFill>
                      <a:srgbClr val="000000"/>
                    </a:solidFill>
                    <a:latin typeface="Times New Roman" panose="02020603050405020304" pitchFamily="18" charset="0"/>
                  </a:rPr>
                  <a:t>l</a:t>
                </a:r>
                <a:r>
                  <a:rPr lang="en-US" sz="2800" b="0" baseline="-25000" dirty="0" err="1">
                    <a:solidFill>
                      <a:srgbClr val="000000"/>
                    </a:solidFill>
                    <a:latin typeface="Times New Roman" panose="02020603050405020304" pitchFamily="18" charset="0"/>
                  </a:rPr>
                  <a:t>x,y</a:t>
                </a:r>
                <a:r>
                  <a:rPr lang="en-US" sz="2800" b="0" dirty="0">
                    <a:solidFill>
                      <a:srgbClr val="000000"/>
                    </a:solidFill>
                    <a:latin typeface="Times New Roman" panose="02020603050405020304" pitchFamily="18" charset="0"/>
                  </a:rPr>
                  <a:t>' = p</a:t>
                </a:r>
                <a:r>
                  <a:rPr lang="en-US" sz="2800" b="0" baseline="-25000" dirty="0">
                    <a:solidFill>
                      <a:srgbClr val="000000"/>
                    </a:solidFill>
                    <a:latin typeface="Times New Roman" panose="02020603050405020304" pitchFamily="18" charset="0"/>
                  </a:rPr>
                  <a:t>x,y+1 					</a:t>
                </a:r>
              </a:p>
              <a:p>
                <a:r>
                  <a:rPr lang="en-US" sz="2800" b="0" dirty="0">
                    <a:solidFill>
                      <a:srgbClr val="000000"/>
                    </a:solidFill>
                    <a:latin typeface="Times New Roman" panose="02020603050405020304" pitchFamily="18" charset="0"/>
                  </a:rPr>
                  <a:t>where x</a:t>
                </a:r>
                <a14:m>
                  <m:oMath xmlns:m="http://schemas.openxmlformats.org/officeDocument/2006/math">
                    <m:r>
                      <a:rPr lang="en-US" sz="2800" b="0" i="1" smtClean="0">
                        <a:solidFill>
                          <a:srgbClr val="000000"/>
                        </a:solidFill>
                        <a:latin typeface="Cambria Math" panose="02040503050406030204" pitchFamily="18" charset="0"/>
                        <a:ea typeface="Cambria Math" panose="02040503050406030204" pitchFamily="18" charset="0"/>
                      </a:rPr>
                      <m:t>𝜖</m:t>
                    </m:r>
                  </m:oMath>
                </a14:m>
                <a:r>
                  <a:rPr lang="en-US" sz="2800" b="0" dirty="0">
                    <a:solidFill>
                      <a:srgbClr val="000000"/>
                    </a:solidFill>
                    <a:latin typeface="Times New Roman" panose="02020603050405020304" pitchFamily="18" charset="0"/>
                  </a:rPr>
                  <a:t>{1, 2, 3,… , 512}, y</a:t>
                </a:r>
                <a14:m>
                  <m:oMath xmlns:m="http://schemas.openxmlformats.org/officeDocument/2006/math">
                    <m:r>
                      <a:rPr lang="en-US" sz="2800" b="0" i="1">
                        <a:solidFill>
                          <a:srgbClr val="000000"/>
                        </a:solidFill>
                        <a:latin typeface="Cambria Math" panose="02040503050406030204" pitchFamily="18" charset="0"/>
                        <a:ea typeface="Cambria Math" panose="02040503050406030204" pitchFamily="18" charset="0"/>
                      </a:rPr>
                      <m:t>𝜖</m:t>
                    </m:r>
                    <m:r>
                      <a:rPr lang="en-US" sz="2800" b="0" i="1">
                        <a:solidFill>
                          <a:srgbClr val="000000"/>
                        </a:solidFill>
                        <a:latin typeface="Cambria Math" panose="02040503050406030204" pitchFamily="18" charset="0"/>
                        <a:ea typeface="Cambria Math" panose="02040503050406030204" pitchFamily="18" charset="0"/>
                      </a:rPr>
                      <m:t> </m:t>
                    </m:r>
                  </m:oMath>
                </a14:m>
                <a:r>
                  <a:rPr lang="en-US" sz="2800" b="0" dirty="0">
                    <a:solidFill>
                      <a:srgbClr val="000000"/>
                    </a:solidFill>
                    <a:latin typeface="Times New Roman" panose="02020603050405020304" pitchFamily="18" charset="0"/>
                  </a:rPr>
                  <a:t>{1, 3, 5,… , 511}. </a:t>
                </a:r>
                <a:endParaRPr lang="en-IN" sz="2800" b="0" dirty="0">
                  <a:solidFill>
                    <a:srgbClr val="000000"/>
                  </a:solidFill>
                  <a:latin typeface="Times New Roman" panose="02020603050405020304" pitchFamily="18" charset="0"/>
                </a:endParaRPr>
              </a:p>
            </p:txBody>
          </p:sp>
        </mc:Choice>
        <mc:Fallback xmlns="">
          <p:sp>
            <p:nvSpPr>
              <p:cNvPr id="4" name="TextBox 3">
                <a:extLst>
                  <a:ext uri="{FF2B5EF4-FFF2-40B4-BE49-F238E27FC236}">
                    <a16:creationId xmlns:a14="http://schemas.microsoft.com/office/drawing/2010/main" xmlns="" xmlns:a16="http://schemas.microsoft.com/office/drawing/2014/main" id="{441B39FE-151C-4C5E-3A0C-FC45E88A72FC}"/>
                  </a:ext>
                </a:extLst>
              </p:cNvPr>
              <p:cNvSpPr txBox="1">
                <a:spLocks noRot="1" noChangeAspect="1" noMove="1" noResize="1" noEditPoints="1" noAdjustHandles="1" noChangeArrowheads="1" noChangeShapeType="1" noTextEdit="1"/>
              </p:cNvSpPr>
              <p:nvPr/>
            </p:nvSpPr>
            <p:spPr>
              <a:xfrm>
                <a:off x="1219200" y="4482"/>
                <a:ext cx="7772400" cy="6124754"/>
              </a:xfrm>
              <a:prstGeom prst="rect">
                <a:avLst/>
              </a:prstGeom>
              <a:blipFill>
                <a:blip r:embed="rId2"/>
                <a:stretch>
                  <a:fillRect l="-1569" t="-1096" r="-627" b="-1892"/>
                </a:stretch>
              </a:blipFill>
            </p:spPr>
            <p:txBody>
              <a:bodyPr/>
              <a:lstStyle/>
              <a:p>
                <a:r>
                  <a:rPr lang="en-IN">
                    <a:noFill/>
                  </a:rPr>
                  <a:t> </a:t>
                </a:r>
              </a:p>
            </p:txBody>
          </p:sp>
        </mc:Fallback>
      </mc:AlternateContent>
    </p:spTree>
    <p:extLst>
      <p:ext uri="{BB962C8B-B14F-4D97-AF65-F5344CB8AC3E}">
        <p14:creationId xmlns:p14="http://schemas.microsoft.com/office/powerpoint/2010/main" val="39112735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9CC395B1-BE3F-1873-5F97-A0535C829B43}"/>
                  </a:ext>
                </a:extLst>
              </p:cNvPr>
              <p:cNvSpPr txBox="1"/>
              <p:nvPr/>
            </p:nvSpPr>
            <p:spPr>
              <a:xfrm>
                <a:off x="990600" y="188640"/>
                <a:ext cx="8153400" cy="5643212"/>
              </a:xfrm>
              <a:prstGeom prst="rect">
                <a:avLst/>
              </a:prstGeom>
              <a:noFill/>
            </p:spPr>
            <p:txBody>
              <a:bodyPr wrap="square">
                <a:spAutoFit/>
              </a:bodyPr>
              <a:lstStyle/>
              <a:p>
                <a:r>
                  <a:rPr lang="en-US" sz="2800" dirty="0">
                    <a:solidFill>
                      <a:srgbClr val="000000"/>
                    </a:solidFill>
                    <a:latin typeface="Times New Roman" panose="02020603050405020304" pitchFamily="18" charset="0"/>
                  </a:rPr>
                  <a:t>4) Data Extraction and Image Recovery </a:t>
                </a:r>
              </a:p>
              <a:p>
                <a:endParaRPr lang="en-US" sz="2800" dirty="0">
                  <a:solidFill>
                    <a:srgbClr val="000000"/>
                  </a:solidFill>
                  <a:latin typeface="Times New Roman" panose="02020603050405020304" pitchFamily="18" charset="0"/>
                </a:endParaRPr>
              </a:p>
              <a:p>
                <a:pPr algn="just"/>
                <a:r>
                  <a:rPr lang="en-US" sz="2800" b="0" dirty="0">
                    <a:solidFill>
                      <a:srgbClr val="000000"/>
                    </a:solidFill>
                    <a:latin typeface="Times New Roman" panose="02020603050405020304" pitchFamily="18" charset="0"/>
                  </a:rPr>
                  <a:t>	With the marked images </a:t>
                </a:r>
                <a:r>
                  <a:rPr lang="en-US" sz="2800" i="1" dirty="0">
                    <a:solidFill>
                      <a:srgbClr val="000000"/>
                    </a:solidFill>
                    <a:latin typeface="Times New Roman" panose="02020603050405020304" pitchFamily="18" charset="0"/>
                  </a:rPr>
                  <a:t>I</a:t>
                </a:r>
                <a:r>
                  <a:rPr lang="en-US" sz="2800" b="0" dirty="0">
                    <a:solidFill>
                      <a:srgbClr val="000000"/>
                    </a:solidFill>
                    <a:latin typeface="Times New Roman" panose="02020603050405020304" pitchFamily="18" charset="0"/>
                  </a:rPr>
                  <a:t>', the data extraction and image recovery follows the traditional DE method. As for the marked pixel pair </a:t>
                </a:r>
                <a:r>
                  <a:rPr lang="en-US" sz="2800" b="0" i="1" dirty="0">
                    <a:solidFill>
                      <a:srgbClr val="000000"/>
                    </a:solidFill>
                    <a:latin typeface="Times New Roman" panose="02020603050405020304" pitchFamily="18" charset="0"/>
                  </a:rPr>
                  <a:t>(</a:t>
                </a:r>
                <a:r>
                  <a:rPr lang="en-US" sz="2800" b="0" i="1" dirty="0" err="1">
                    <a:solidFill>
                      <a:srgbClr val="000000"/>
                    </a:solidFill>
                    <a:latin typeface="Times New Roman" panose="02020603050405020304" pitchFamily="18" charset="0"/>
                  </a:rPr>
                  <a:t>P</a:t>
                </a:r>
                <a:r>
                  <a:rPr lang="en-US" sz="2800" b="0" i="1" baseline="-25000" dirty="0" err="1">
                    <a:solidFill>
                      <a:srgbClr val="000000"/>
                    </a:solidFill>
                    <a:latin typeface="Times New Roman" panose="02020603050405020304" pitchFamily="18" charset="0"/>
                  </a:rPr>
                  <a:t>x,y</a:t>
                </a:r>
                <a:r>
                  <a:rPr lang="en-US" sz="2800" b="0" dirty="0">
                    <a:solidFill>
                      <a:srgbClr val="000000"/>
                    </a:solidFill>
                    <a:latin typeface="Times New Roman" panose="02020603050405020304" pitchFamily="18" charset="0"/>
                  </a:rPr>
                  <a:t>'</a:t>
                </a:r>
                <a:r>
                  <a:rPr lang="en-US" sz="2800" b="0" i="1" dirty="0">
                    <a:solidFill>
                      <a:srgbClr val="000000"/>
                    </a:solidFill>
                    <a:latin typeface="Times New Roman" panose="02020603050405020304" pitchFamily="18" charset="0"/>
                  </a:rPr>
                  <a:t>, P</a:t>
                </a:r>
                <a:r>
                  <a:rPr lang="en-US" sz="2800" b="0" i="1" baseline="-25000" dirty="0">
                    <a:solidFill>
                      <a:srgbClr val="000000"/>
                    </a:solidFill>
                    <a:latin typeface="Times New Roman" panose="02020603050405020304" pitchFamily="18" charset="0"/>
                  </a:rPr>
                  <a:t>x,y+1</a:t>
                </a:r>
                <a:r>
                  <a:rPr lang="en-US" sz="2800" b="0" dirty="0">
                    <a:solidFill>
                      <a:srgbClr val="000000"/>
                    </a:solidFill>
                    <a:latin typeface="Times New Roman" panose="02020603050405020304" pitchFamily="18" charset="0"/>
                  </a:rPr>
                  <a:t>'</a:t>
                </a:r>
                <a:r>
                  <a:rPr lang="en-US" sz="2800" b="0" i="1" dirty="0">
                    <a:solidFill>
                      <a:srgbClr val="000000"/>
                    </a:solidFill>
                    <a:latin typeface="Times New Roman" panose="02020603050405020304" pitchFamily="18" charset="0"/>
                  </a:rPr>
                  <a:t>), </a:t>
                </a:r>
                <a:r>
                  <a:rPr lang="en-US" sz="2800" b="0" i="1" dirty="0" err="1">
                    <a:solidFill>
                      <a:srgbClr val="000000"/>
                    </a:solidFill>
                    <a:latin typeface="Times New Roman" panose="02020603050405020304" pitchFamily="18" charset="0"/>
                  </a:rPr>
                  <a:t>h</a:t>
                </a:r>
                <a:r>
                  <a:rPr lang="en-US" sz="2800" b="0" i="1" baseline="-25000" dirty="0" err="1">
                    <a:solidFill>
                      <a:srgbClr val="000000"/>
                    </a:solidFill>
                    <a:latin typeface="Times New Roman" panose="02020603050405020304" pitchFamily="18" charset="0"/>
                  </a:rPr>
                  <a:t>x,y</a:t>
                </a:r>
                <a:r>
                  <a:rPr lang="en-US" sz="2800" b="0" dirty="0">
                    <a:solidFill>
                      <a:srgbClr val="000000"/>
                    </a:solidFill>
                    <a:latin typeface="Times New Roman" panose="02020603050405020304" pitchFamily="18" charset="0"/>
                  </a:rPr>
                  <a:t>'Is computed. </a:t>
                </a:r>
                <a14:m>
                  <m:oMath xmlns:m="http://schemas.openxmlformats.org/officeDocument/2006/math">
                    <m:sSub>
                      <m:sSubPr>
                        <m:ctrlPr>
                          <a:rPr lang="en-US" sz="2800" b="0" i="1" smtClean="0">
                            <a:solidFill>
                              <a:srgbClr val="000000"/>
                            </a:solidFill>
                            <a:latin typeface="Cambria Math" panose="02040503050406030204" pitchFamily="18" charset="0"/>
                          </a:rPr>
                        </m:ctrlPr>
                      </m:sSubPr>
                      <m:e>
                        <m:r>
                          <a:rPr lang="en-US" sz="2800" b="0" i="1" smtClean="0">
                            <a:solidFill>
                              <a:srgbClr val="000000"/>
                            </a:solidFill>
                            <a:latin typeface="Cambria Math" panose="02040503050406030204" pitchFamily="18" charset="0"/>
                          </a:rPr>
                          <m:t>𝑏</m:t>
                        </m:r>
                      </m:e>
                      <m:sub>
                        <m:r>
                          <a:rPr lang="en-US" sz="2800" b="0" i="1" smtClean="0">
                            <a:solidFill>
                              <a:srgbClr val="000000"/>
                            </a:solidFill>
                            <a:latin typeface="Cambria Math" panose="02040503050406030204" pitchFamily="18" charset="0"/>
                          </a:rPr>
                          <m:t>𝑠</m:t>
                        </m:r>
                      </m:sub>
                    </m:sSub>
                  </m:oMath>
                </a14:m>
                <a:r>
                  <a:rPr lang="en-US" sz="2800" b="0" dirty="0">
                    <a:solidFill>
                      <a:srgbClr val="000000"/>
                    </a:solidFill>
                    <a:latin typeface="Times New Roman" panose="02020603050405020304" pitchFamily="18" charset="0"/>
                  </a:rPr>
                  <a:t> could be extracted:</a:t>
                </a:r>
              </a:p>
              <a:p>
                <a:pPr algn="ctr"/>
                <a14:m>
                  <m:oMath xmlns:m="http://schemas.openxmlformats.org/officeDocument/2006/math">
                    <m:sSub>
                      <m:sSubPr>
                        <m:ctrlPr>
                          <a:rPr lang="en-US" sz="2800" b="0" i="1" smtClean="0">
                            <a:solidFill>
                              <a:srgbClr val="000000"/>
                            </a:solidFill>
                            <a:latin typeface="Cambria Math" panose="02040503050406030204" pitchFamily="18" charset="0"/>
                          </a:rPr>
                        </m:ctrlPr>
                      </m:sSubPr>
                      <m:e>
                        <m:r>
                          <a:rPr lang="en-US" sz="2800" b="0" i="1" smtClean="0">
                            <a:solidFill>
                              <a:srgbClr val="000000"/>
                            </a:solidFill>
                            <a:latin typeface="Cambria Math" panose="02040503050406030204" pitchFamily="18" charset="0"/>
                          </a:rPr>
                          <m:t>𝑏</m:t>
                        </m:r>
                      </m:e>
                      <m:sub>
                        <m:r>
                          <a:rPr lang="en-US" sz="2800" b="0" i="1" smtClean="0">
                            <a:solidFill>
                              <a:srgbClr val="000000"/>
                            </a:solidFill>
                            <a:latin typeface="Cambria Math" panose="02040503050406030204" pitchFamily="18" charset="0"/>
                          </a:rPr>
                          <m:t>𝑠</m:t>
                        </m:r>
                      </m:sub>
                    </m:sSub>
                  </m:oMath>
                </a14:m>
                <a:r>
                  <a:rPr lang="en-US" sz="2800" b="0" dirty="0">
                    <a:solidFill>
                      <a:srgbClr val="000000"/>
                    </a:solidFill>
                    <a:latin typeface="Times New Roman" panose="02020603050405020304" pitchFamily="18" charset="0"/>
                  </a:rPr>
                  <a:t> = LSB(</a:t>
                </a:r>
                <a:r>
                  <a:rPr lang="en-US" sz="2800" b="0" i="1" dirty="0" err="1">
                    <a:solidFill>
                      <a:srgbClr val="000000"/>
                    </a:solidFill>
                    <a:latin typeface="Times New Roman" panose="02020603050405020304" pitchFamily="18" charset="0"/>
                  </a:rPr>
                  <a:t>h</a:t>
                </a:r>
                <a:r>
                  <a:rPr lang="en-US" sz="2800" b="0" i="1" baseline="-25000" dirty="0" err="1">
                    <a:solidFill>
                      <a:srgbClr val="000000"/>
                    </a:solidFill>
                    <a:latin typeface="Times New Roman" panose="02020603050405020304" pitchFamily="18" charset="0"/>
                  </a:rPr>
                  <a:t>x,y</a:t>
                </a:r>
                <a:r>
                  <a:rPr lang="en-US" sz="2800" b="0" dirty="0">
                    <a:solidFill>
                      <a:srgbClr val="000000"/>
                    </a:solidFill>
                    <a:latin typeface="Times New Roman" panose="02020603050405020304" pitchFamily="18" charset="0"/>
                  </a:rPr>
                  <a:t>')</a:t>
                </a:r>
              </a:p>
              <a:p>
                <a:pPr algn="just"/>
                <a:r>
                  <a:rPr lang="en-US" sz="2800" b="0" dirty="0">
                    <a:solidFill>
                      <a:srgbClr val="000000"/>
                    </a:solidFill>
                    <a:latin typeface="Times New Roman" panose="02020603050405020304" pitchFamily="18" charset="0"/>
                  </a:rPr>
                  <a:t>	LSB(.) is to obtain the least significant bit of the input integer. To recover the image, the original difference should be recovered first:</a:t>
                </a:r>
              </a:p>
              <a:p>
                <a:pPr algn="ctr"/>
                <a:r>
                  <a:rPr lang="en-US" sz="2800" b="0" i="1" dirty="0" err="1">
                    <a:solidFill>
                      <a:srgbClr val="000000"/>
                    </a:solidFill>
                    <a:latin typeface="Times New Roman" panose="02020603050405020304" pitchFamily="18" charset="0"/>
                  </a:rPr>
                  <a:t>h</a:t>
                </a:r>
                <a:r>
                  <a:rPr lang="en-US" sz="2800" b="0" i="1" baseline="-25000" dirty="0" err="1">
                    <a:solidFill>
                      <a:srgbClr val="000000"/>
                    </a:solidFill>
                    <a:latin typeface="Times New Roman" panose="02020603050405020304" pitchFamily="18" charset="0"/>
                  </a:rPr>
                  <a:t>x,y</a:t>
                </a:r>
                <a:r>
                  <a:rPr lang="en-US" sz="2800" b="0" dirty="0">
                    <a:solidFill>
                      <a:srgbClr val="000000"/>
                    </a:solidFill>
                    <a:latin typeface="Times New Roman" panose="02020603050405020304" pitchFamily="18" charset="0"/>
                  </a:rPr>
                  <a:t>= </a:t>
                </a:r>
                <a14:m>
                  <m:oMath xmlns:m="http://schemas.openxmlformats.org/officeDocument/2006/math">
                    <m:d>
                      <m:dPr>
                        <m:begChr m:val="⌊"/>
                        <m:endChr m:val="⌋"/>
                        <m:ctrlPr>
                          <a:rPr lang="es-ES" sz="2800" b="0" i="1" smtClean="0">
                            <a:solidFill>
                              <a:srgbClr val="000000"/>
                            </a:solidFill>
                            <a:latin typeface="Cambria Math" panose="02040503050406030204" pitchFamily="18" charset="0"/>
                          </a:rPr>
                        </m:ctrlPr>
                      </m:dPr>
                      <m:e>
                        <m:f>
                          <m:fPr>
                            <m:ctrlPr>
                              <a:rPr lang="es-ES" sz="2800" b="0" i="1">
                                <a:solidFill>
                                  <a:srgbClr val="000000"/>
                                </a:solidFill>
                                <a:latin typeface="Cambria Math" panose="02040503050406030204" pitchFamily="18" charset="0"/>
                              </a:rPr>
                            </m:ctrlPr>
                          </m:fPr>
                          <m:num>
                            <m:sSub>
                              <m:sSubPr>
                                <m:ctrlPr>
                                  <a:rPr lang="es-ES" sz="2800" b="0" i="1">
                                    <a:solidFill>
                                      <a:srgbClr val="000000"/>
                                    </a:solidFill>
                                    <a:latin typeface="Cambria Math" panose="02040503050406030204" pitchFamily="18" charset="0"/>
                                  </a:rPr>
                                </m:ctrlPr>
                              </m:sSubPr>
                              <m:e>
                                <m:r>
                                  <a:rPr lang="en-US" sz="2800" b="0" i="1">
                                    <a:solidFill>
                                      <a:srgbClr val="000000"/>
                                    </a:solidFill>
                                    <a:latin typeface="Cambria Math" panose="02040503050406030204" pitchFamily="18" charset="0"/>
                                  </a:rPr>
                                  <m:t>h</m:t>
                                </m:r>
                              </m:e>
                              <m:sub>
                                <m:r>
                                  <a:rPr lang="en-US" sz="2800" b="0" i="1">
                                    <a:solidFill>
                                      <a:srgbClr val="000000"/>
                                    </a:solidFill>
                                    <a:latin typeface="Cambria Math" panose="02040503050406030204" pitchFamily="18" charset="0"/>
                                  </a:rPr>
                                  <m:t>𝑥</m:t>
                                </m:r>
                                <m:r>
                                  <a:rPr lang="en-US" sz="2800" b="0" i="1">
                                    <a:solidFill>
                                      <a:srgbClr val="000000"/>
                                    </a:solidFill>
                                    <a:latin typeface="Cambria Math" panose="02040503050406030204" pitchFamily="18" charset="0"/>
                                  </a:rPr>
                                  <m:t>,</m:t>
                                </m:r>
                                <m:r>
                                  <a:rPr lang="en-US" sz="2800" b="0" i="1">
                                    <a:solidFill>
                                      <a:srgbClr val="000000"/>
                                    </a:solidFill>
                                    <a:latin typeface="Cambria Math" panose="02040503050406030204" pitchFamily="18" charset="0"/>
                                  </a:rPr>
                                  <m:t>𝑦</m:t>
                                </m:r>
                                <m:r>
                                  <m:rPr>
                                    <m:nor/>
                                  </m:rPr>
                                  <a:rPr lang="en-US" sz="2800" b="0" dirty="0">
                                    <a:solidFill>
                                      <a:srgbClr val="000000"/>
                                    </a:solidFill>
                                    <a:latin typeface="Times New Roman" panose="02020603050405020304" pitchFamily="18" charset="0"/>
                                  </a:rPr>
                                  <m:t>′</m:t>
                                </m:r>
                              </m:sub>
                            </m:sSub>
                          </m:num>
                          <m:den>
                            <m:r>
                              <a:rPr lang="en-US" sz="2800" b="0" i="1">
                                <a:solidFill>
                                  <a:srgbClr val="000000"/>
                                </a:solidFill>
                                <a:latin typeface="Cambria Math" panose="02040503050406030204" pitchFamily="18" charset="0"/>
                              </a:rPr>
                              <m:t>2</m:t>
                            </m:r>
                          </m:den>
                        </m:f>
                      </m:e>
                    </m:d>
                  </m:oMath>
                </a14:m>
                <a:endParaRPr lang="en-US" sz="2800" b="0" dirty="0">
                  <a:solidFill>
                    <a:srgbClr val="000000"/>
                  </a:solidFill>
                  <a:latin typeface="Times New Roman" panose="02020603050405020304" pitchFamily="18" charset="0"/>
                </a:endParaRPr>
              </a:p>
              <a:p>
                <a:r>
                  <a:rPr lang="en-US" sz="2800" b="0" dirty="0">
                    <a:solidFill>
                      <a:srgbClr val="000000"/>
                    </a:solidFill>
                    <a:latin typeface="Times New Roman" panose="02020603050405020304" pitchFamily="18" charset="0"/>
                  </a:rPr>
                  <a:t>And then, the original pixel pair could be recovered.</a:t>
                </a:r>
                <a:endParaRPr lang="en-IN" sz="2800" b="0" dirty="0">
                  <a:solidFill>
                    <a:srgbClr val="000000"/>
                  </a:solidFill>
                  <a:latin typeface="Times New Roman" panose="02020603050405020304" pitchFamily="18" charset="0"/>
                </a:endParaRPr>
              </a:p>
            </p:txBody>
          </p:sp>
        </mc:Choice>
        <mc:Fallback xmlns="">
          <p:sp>
            <p:nvSpPr>
              <p:cNvPr id="6" name="TextBox 5">
                <a:extLst>
                  <a:ext uri="{FF2B5EF4-FFF2-40B4-BE49-F238E27FC236}">
                    <a16:creationId xmlns:a14="http://schemas.microsoft.com/office/drawing/2010/main" xmlns="" xmlns:a16="http://schemas.microsoft.com/office/drawing/2014/main" id="{9CC395B1-BE3F-1873-5F97-A0535C829B43}"/>
                  </a:ext>
                </a:extLst>
              </p:cNvPr>
              <p:cNvSpPr txBox="1">
                <a:spLocks noRot="1" noChangeAspect="1" noMove="1" noResize="1" noEditPoints="1" noAdjustHandles="1" noChangeArrowheads="1" noChangeShapeType="1" noTextEdit="1"/>
              </p:cNvSpPr>
              <p:nvPr/>
            </p:nvSpPr>
            <p:spPr>
              <a:xfrm>
                <a:off x="990600" y="188640"/>
                <a:ext cx="8153400" cy="5643212"/>
              </a:xfrm>
              <a:prstGeom prst="rect">
                <a:avLst/>
              </a:prstGeom>
              <a:blipFill>
                <a:blip r:embed="rId2"/>
                <a:stretch>
                  <a:fillRect l="-1571" t="-1188" r="-1496" b="-2052"/>
                </a:stretch>
              </a:blipFill>
            </p:spPr>
            <p:txBody>
              <a:bodyPr/>
              <a:lstStyle/>
              <a:p>
                <a:r>
                  <a:rPr lang="en-IN">
                    <a:noFill/>
                  </a:rPr>
                  <a:t> </a:t>
                </a:r>
              </a:p>
            </p:txBody>
          </p:sp>
        </mc:Fallback>
      </mc:AlternateContent>
    </p:spTree>
    <p:extLst>
      <p:ext uri="{BB962C8B-B14F-4D97-AF65-F5344CB8AC3E}">
        <p14:creationId xmlns:p14="http://schemas.microsoft.com/office/powerpoint/2010/main" val="10076515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77FE31A3-EA05-9E2C-6191-13C7002B0EBE}"/>
              </a:ext>
            </a:extLst>
          </p:cNvPr>
          <p:cNvSpPr txBox="1"/>
          <p:nvPr/>
        </p:nvSpPr>
        <p:spPr>
          <a:xfrm>
            <a:off x="888413" y="1340768"/>
            <a:ext cx="8271792" cy="3970318"/>
          </a:xfrm>
          <a:prstGeom prst="rect">
            <a:avLst/>
          </a:prstGeom>
          <a:noFill/>
        </p:spPr>
        <p:txBody>
          <a:bodyPr wrap="square">
            <a:spAutoFit/>
          </a:bodyPr>
          <a:lstStyle/>
          <a:p>
            <a:pPr marL="457200" indent="-457200">
              <a:buAutoNum type="arabicParenR"/>
            </a:pPr>
            <a:r>
              <a:rPr lang="en-US" sz="2800" dirty="0">
                <a:solidFill>
                  <a:srgbClr val="000000"/>
                </a:solidFill>
                <a:latin typeface="Times New Roman" panose="02020603050405020304" pitchFamily="18" charset="0"/>
              </a:rPr>
              <a:t>SKK SCHEME WITH STATISTICAL</a:t>
            </a:r>
          </a:p>
          <a:p>
            <a:pPr lvl="1"/>
            <a:r>
              <a:rPr lang="en-US" sz="2800" dirty="0">
                <a:solidFill>
                  <a:srgbClr val="000000"/>
                </a:solidFill>
                <a:latin typeface="Times New Roman" panose="02020603050405020304" pitchFamily="18" charset="0"/>
              </a:rPr>
              <a:t>SMOOTHING:</a:t>
            </a:r>
          </a:p>
          <a:p>
            <a:pPr algn="just"/>
            <a:r>
              <a:rPr lang="en-US" sz="2800" b="0" dirty="0">
                <a:solidFill>
                  <a:srgbClr val="000000"/>
                </a:solidFill>
                <a:latin typeface="Times New Roman" panose="02020603050405020304" pitchFamily="18" charset="0"/>
              </a:rPr>
              <a:t>	The encryption scheme is enlightened by the original SKK scheme. Thus, the negative-positive transformation and color shuffling operation are included in this scheme. </a:t>
            </a:r>
          </a:p>
          <a:p>
            <a:pPr algn="just"/>
            <a:r>
              <a:rPr lang="en-US" sz="2800" b="0" dirty="0">
                <a:solidFill>
                  <a:srgbClr val="000000"/>
                </a:solidFill>
                <a:latin typeface="Times New Roman" panose="02020603050405020304" pitchFamily="18" charset="0"/>
              </a:rPr>
              <a:t>	After completing all the steps in the original SKK scheme, we added up the process of statistical smoothing into the images.</a:t>
            </a:r>
            <a:endParaRPr lang="en-IN" sz="2800" b="0" dirty="0">
              <a:solidFill>
                <a:srgbClr val="000000"/>
              </a:solidFill>
              <a:latin typeface="Times New Roman" panose="02020603050405020304" pitchFamily="18" charset="0"/>
            </a:endParaRPr>
          </a:p>
        </p:txBody>
      </p:sp>
      <p:sp>
        <p:nvSpPr>
          <p:cNvPr id="2" name="Title 1"/>
          <p:cNvSpPr>
            <a:spLocks noGrp="1"/>
          </p:cNvSpPr>
          <p:nvPr>
            <p:ph type="title"/>
          </p:nvPr>
        </p:nvSpPr>
        <p:spPr>
          <a:xfrm>
            <a:off x="962472" y="28419"/>
            <a:ext cx="8181528" cy="1143000"/>
          </a:xfrm>
        </p:spPr>
        <p:txBody>
          <a:bodyPr/>
          <a:lstStyle/>
          <a:p>
            <a:pPr marL="514350" indent="-514350" algn="l"/>
            <a:r>
              <a:rPr lang="en-US" sz="3800" dirty="0">
                <a:solidFill>
                  <a:srgbClr val="000000"/>
                </a:solidFill>
                <a:latin typeface="Times New Roman" panose="02020603050405020304" pitchFamily="18" charset="0"/>
              </a:rPr>
              <a:t>PROPOSED IMAGE ENCRYPTION </a:t>
            </a:r>
          </a:p>
        </p:txBody>
      </p:sp>
    </p:spTree>
    <p:extLst>
      <p:ext uri="{BB962C8B-B14F-4D97-AF65-F5344CB8AC3E}">
        <p14:creationId xmlns:p14="http://schemas.microsoft.com/office/powerpoint/2010/main" val="27143668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446314"/>
            <a:ext cx="7772400" cy="1143000"/>
          </a:xfrm>
        </p:spPr>
        <p:txBody>
          <a:bodyPr/>
          <a:lstStyle/>
          <a:p>
            <a:r>
              <a:rPr lang="en-US" sz="2800" dirty="0">
                <a:solidFill>
                  <a:schemeClr val="accent1">
                    <a:lumMod val="50000"/>
                  </a:schemeClr>
                </a:solidFill>
              </a:rPr>
              <a:t>OBJECTIVES</a:t>
            </a:r>
            <a:endParaRPr lang="en-IN" sz="2800" dirty="0">
              <a:solidFill>
                <a:schemeClr val="accent1">
                  <a:lumMod val="50000"/>
                </a:schemeClr>
              </a:solidFill>
            </a:endParaRPr>
          </a:p>
        </p:txBody>
      </p:sp>
      <p:sp>
        <p:nvSpPr>
          <p:cNvPr id="4" name="Content Placeholder 3"/>
          <p:cNvSpPr>
            <a:spLocks noGrp="1"/>
          </p:cNvSpPr>
          <p:nvPr>
            <p:ph idx="1"/>
          </p:nvPr>
        </p:nvSpPr>
        <p:spPr>
          <a:xfrm>
            <a:off x="990600" y="1447800"/>
            <a:ext cx="7772400" cy="4114800"/>
          </a:xfrm>
        </p:spPr>
        <p:txBody>
          <a:bodyPr/>
          <a:lstStyle/>
          <a:p>
            <a:pPr algn="just">
              <a:buFont typeface="Wingdings" panose="05000000000000000000" pitchFamily="2" charset="2"/>
              <a:buChar char="Ø"/>
            </a:pPr>
            <a:r>
              <a:rPr lang="en-US" sz="2800" dirty="0"/>
              <a:t>To share high confidential images with an encryption technique using Chinese Remainder Theorem</a:t>
            </a:r>
          </a:p>
          <a:p>
            <a:pPr algn="just">
              <a:buFont typeface="Wingdings" panose="05000000000000000000" pitchFamily="2" charset="2"/>
              <a:buChar char="Ø"/>
            </a:pPr>
            <a:r>
              <a:rPr lang="en-US" sz="2800" dirty="0"/>
              <a:t>The medical images can share with help this encryption technique</a:t>
            </a:r>
          </a:p>
          <a:p>
            <a:pPr algn="just">
              <a:buFont typeface="Wingdings" panose="05000000000000000000" pitchFamily="2" charset="2"/>
              <a:buChar char="Ø"/>
            </a:pPr>
            <a:r>
              <a:rPr lang="en-US" sz="2800" dirty="0"/>
              <a:t>To ensure the security of  transferred image</a:t>
            </a:r>
            <a:r>
              <a:rPr lang="en-US" sz="2800" dirty="0" smtClean="0"/>
              <a:t>.</a:t>
            </a:r>
          </a:p>
          <a:p>
            <a:pPr algn="just">
              <a:buFont typeface="Wingdings" panose="05000000000000000000" pitchFamily="2" charset="2"/>
              <a:buChar char="Ø"/>
            </a:pPr>
            <a:r>
              <a:rPr lang="en-US" sz="2800" dirty="0" smtClean="0"/>
              <a:t>To reduce the labor cost for disease prediction.</a:t>
            </a:r>
            <a:endParaRPr lang="en-IN" sz="2800" dirty="0"/>
          </a:p>
        </p:txBody>
      </p:sp>
    </p:spTree>
    <p:extLst>
      <p:ext uri="{BB962C8B-B14F-4D97-AF65-F5344CB8AC3E}">
        <p14:creationId xmlns:p14="http://schemas.microsoft.com/office/powerpoint/2010/main" val="33496561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A11A8E87-7490-EC99-9215-04C8A542ECDC}"/>
              </a:ext>
            </a:extLst>
          </p:cNvPr>
          <p:cNvSpPr txBox="1"/>
          <p:nvPr/>
        </p:nvSpPr>
        <p:spPr>
          <a:xfrm>
            <a:off x="1259632" y="620688"/>
            <a:ext cx="7772400" cy="3539430"/>
          </a:xfrm>
          <a:prstGeom prst="rect">
            <a:avLst/>
          </a:prstGeom>
          <a:noFill/>
        </p:spPr>
        <p:txBody>
          <a:bodyPr wrap="square">
            <a:spAutoFit/>
          </a:bodyPr>
          <a:lstStyle/>
          <a:p>
            <a:r>
              <a:rPr lang="en-US" sz="2800" dirty="0">
                <a:solidFill>
                  <a:srgbClr val="000000"/>
                </a:solidFill>
                <a:latin typeface="Times New Roman" panose="02020603050405020304" pitchFamily="18" charset="0"/>
              </a:rPr>
              <a:t>STATISTICAL FILTER USED:</a:t>
            </a:r>
          </a:p>
          <a:p>
            <a:pPr marL="971550" lvl="1" indent="-514350">
              <a:buFont typeface="+mj-lt"/>
              <a:buAutoNum type="arabicPeriod"/>
            </a:pPr>
            <a:r>
              <a:rPr lang="en-US" sz="2800" b="0" dirty="0">
                <a:solidFill>
                  <a:srgbClr val="000000"/>
                </a:solidFill>
                <a:latin typeface="Times New Roman" panose="02020603050405020304" pitchFamily="18" charset="0"/>
              </a:rPr>
              <a:t>median filter.</a:t>
            </a:r>
          </a:p>
          <a:p>
            <a:pPr marL="971550" lvl="1" indent="-514350">
              <a:buFont typeface="+mj-lt"/>
              <a:buAutoNum type="arabicPeriod"/>
            </a:pPr>
            <a:r>
              <a:rPr lang="en-US" sz="2800" b="0" dirty="0">
                <a:solidFill>
                  <a:srgbClr val="000000"/>
                </a:solidFill>
                <a:latin typeface="Times New Roman" panose="02020603050405020304" pitchFamily="18" charset="0"/>
              </a:rPr>
              <a:t>mean filter.</a:t>
            </a:r>
          </a:p>
          <a:p>
            <a:pPr marL="971550" lvl="1" indent="-514350">
              <a:buFont typeface="+mj-lt"/>
              <a:buAutoNum type="arabicPeriod"/>
            </a:pPr>
            <a:r>
              <a:rPr lang="en-US" sz="2800" b="0" dirty="0">
                <a:solidFill>
                  <a:srgbClr val="000000"/>
                </a:solidFill>
                <a:latin typeface="Times New Roman" panose="02020603050405020304" pitchFamily="18" charset="0"/>
              </a:rPr>
              <a:t>maximum filter.</a:t>
            </a:r>
          </a:p>
          <a:p>
            <a:pPr marL="971550" lvl="1" indent="-514350">
              <a:buFont typeface="+mj-lt"/>
              <a:buAutoNum type="arabicPeriod"/>
            </a:pPr>
            <a:r>
              <a:rPr lang="en-US" sz="2800" b="0" dirty="0">
                <a:solidFill>
                  <a:srgbClr val="000000"/>
                </a:solidFill>
                <a:latin typeface="Times New Roman" panose="02020603050405020304" pitchFamily="18" charset="0"/>
              </a:rPr>
              <a:t>minimum filter. </a:t>
            </a:r>
          </a:p>
          <a:p>
            <a:pPr algn="just"/>
            <a:r>
              <a:rPr lang="en-US" sz="2800" b="0" dirty="0">
                <a:solidFill>
                  <a:srgbClr val="000000"/>
                </a:solidFill>
                <a:latin typeface="Times New Roman" panose="02020603050405020304" pitchFamily="18" charset="0"/>
              </a:rPr>
              <a:t>which aim to fill all elements of a block with its median, mean, maximum, and minimum values respectively.</a:t>
            </a:r>
          </a:p>
        </p:txBody>
      </p:sp>
    </p:spTree>
    <p:extLst>
      <p:ext uri="{BB962C8B-B14F-4D97-AF65-F5344CB8AC3E}">
        <p14:creationId xmlns:p14="http://schemas.microsoft.com/office/powerpoint/2010/main" val="40070571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16632"/>
            <a:ext cx="7772400" cy="1143000"/>
          </a:xfrm>
        </p:spPr>
        <p:txBody>
          <a:bodyPr/>
          <a:lstStyle/>
          <a:p>
            <a:r>
              <a:rPr lang="en-US" dirty="0">
                <a:solidFill>
                  <a:srgbClr val="000000"/>
                </a:solidFill>
                <a:latin typeface="Times New Roman" panose="02020603050405020304" pitchFamily="18" charset="0"/>
              </a:rPr>
              <a:t/>
            </a:r>
            <a:br>
              <a:rPr lang="en-US" dirty="0">
                <a:solidFill>
                  <a:srgbClr val="000000"/>
                </a:solidFill>
                <a:latin typeface="Times New Roman" panose="02020603050405020304" pitchFamily="18" charset="0"/>
              </a:rPr>
            </a:br>
            <a:r>
              <a:rPr lang="en-US" sz="3000" dirty="0">
                <a:solidFill>
                  <a:srgbClr val="000000"/>
                </a:solidFill>
                <a:latin typeface="Times New Roman" panose="02020603050405020304" pitchFamily="18" charset="0"/>
              </a:rPr>
              <a:t>PROCEDURE FOR APPLYING MAXIMUM FILTER:</a:t>
            </a:r>
            <a:r>
              <a:rPr lang="en-US" dirty="0">
                <a:solidFill>
                  <a:srgbClr val="000000"/>
                </a:solidFill>
                <a:latin typeface="Times New Roman" panose="02020603050405020304" pitchFamily="18" charset="0"/>
              </a:rPr>
              <a:t/>
            </a:r>
            <a:br>
              <a:rPr lang="en-US" dirty="0">
                <a:solidFill>
                  <a:srgbClr val="000000"/>
                </a:solidFill>
                <a:latin typeface="Times New Roman" panose="02020603050405020304" pitchFamily="18" charset="0"/>
              </a:rPr>
            </a:b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71600" y="1260014"/>
                <a:ext cx="7772400" cy="4617257"/>
              </a:xfrm>
            </p:spPr>
            <p:txBody>
              <a:bodyPr/>
              <a:lstStyle/>
              <a:p>
                <a:pPr marL="0" indent="0">
                  <a:buNone/>
                </a:pPr>
                <a:r>
                  <a:rPr lang="en-US" b="1" dirty="0">
                    <a:solidFill>
                      <a:srgbClr val="000000"/>
                    </a:solidFill>
                    <a:latin typeface="Times New Roman" panose="02020603050405020304" pitchFamily="18" charset="0"/>
                  </a:rPr>
                  <a:t>SKK Scheme</a:t>
                </a:r>
              </a:p>
              <a:p>
                <a:pPr marL="514350" indent="-514350">
                  <a:buAutoNum type="arabicParenR"/>
                </a:pPr>
                <a:r>
                  <a:rPr lang="en-US" dirty="0">
                    <a:solidFill>
                      <a:srgbClr val="000000"/>
                    </a:solidFill>
                    <a:latin typeface="Times New Roman" panose="02020603050405020304" pitchFamily="18" charset="0"/>
                  </a:rPr>
                  <a:t>Divide image IRGB with U × V pixels into individual pixels.</a:t>
                </a:r>
              </a:p>
              <a:p>
                <a:pPr marL="514350" indent="-514350">
                  <a:buAutoNum type="arabicParenR"/>
                </a:pPr>
                <a:r>
                  <a:rPr lang="en-US" dirty="0">
                    <a:solidFill>
                      <a:srgbClr val="000000"/>
                    </a:solidFill>
                    <a:latin typeface="Times New Roman" panose="02020603050405020304" pitchFamily="18" charset="0"/>
                  </a:rPr>
                  <a:t>The negative-positive transformation is applied to each channel of each pixel, </a:t>
                </a:r>
                <a14:m>
                  <m:oMath xmlns:m="http://schemas.openxmlformats.org/officeDocument/2006/math">
                    <m:sSub>
                      <m:sSubPr>
                        <m:ctrlPr>
                          <a:rPr lang="en-US" i="1" dirty="0" smtClean="0">
                            <a:solidFill>
                              <a:srgbClr val="000000"/>
                            </a:solidFill>
                            <a:latin typeface="Cambria Math" panose="02040503050406030204" pitchFamily="18" charset="0"/>
                          </a:rPr>
                        </m:ctrlPr>
                      </m:sSubPr>
                      <m:e>
                        <m:r>
                          <a:rPr lang="en-US" b="0" i="1" dirty="0" smtClean="0">
                            <a:solidFill>
                              <a:srgbClr val="000000"/>
                            </a:solidFill>
                            <a:latin typeface="Cambria Math" panose="02040503050406030204" pitchFamily="18" charset="0"/>
                          </a:rPr>
                          <m:t>𝑝</m:t>
                        </m:r>
                      </m:e>
                      <m:sub>
                        <m:r>
                          <a:rPr lang="en-US" b="0" i="1" dirty="0" smtClean="0">
                            <a:solidFill>
                              <a:srgbClr val="000000"/>
                            </a:solidFill>
                            <a:latin typeface="Cambria Math" panose="02040503050406030204" pitchFamily="18" charset="0"/>
                          </a:rPr>
                          <m:t>𝑅</m:t>
                        </m:r>
                      </m:sub>
                    </m:sSub>
                  </m:oMath>
                </a14:m>
                <a:r>
                  <a:rPr lang="en-US" dirty="0">
                    <a:solidFill>
                      <a:srgbClr val="000000"/>
                    </a:solidFill>
                    <a:latin typeface="Times New Roman" panose="020206030504050203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𝑝</m:t>
                        </m:r>
                      </m:e>
                      <m:sub>
                        <m:r>
                          <a:rPr lang="en-US" b="0" i="1" smtClean="0">
                            <a:solidFill>
                              <a:srgbClr val="000000"/>
                            </a:solidFill>
                            <a:latin typeface="Cambria Math" panose="02040503050406030204" pitchFamily="18" charset="0"/>
                          </a:rPr>
                          <m:t>𝐺</m:t>
                        </m:r>
                      </m:sub>
                    </m:sSub>
                  </m:oMath>
                </a14:m>
                <a:r>
                  <a:rPr lang="en-US" dirty="0">
                    <a:solidFill>
                      <a:srgbClr val="000000"/>
                    </a:solidFill>
                    <a:latin typeface="Times New Roman" panose="020206030504050203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𝑝</m:t>
                        </m:r>
                      </m:e>
                      <m:sub>
                        <m:r>
                          <a:rPr lang="en-US" b="0" i="1" smtClean="0">
                            <a:solidFill>
                              <a:srgbClr val="000000"/>
                            </a:solidFill>
                            <a:latin typeface="Cambria Math" panose="02040503050406030204" pitchFamily="18" charset="0"/>
                          </a:rPr>
                          <m:t>𝐵</m:t>
                        </m:r>
                      </m:sub>
                    </m:sSub>
                  </m:oMath>
                </a14:m>
                <a:r>
                  <a:rPr lang="en-US" dirty="0">
                    <a:solidFill>
                      <a:srgbClr val="000000"/>
                    </a:solidFill>
                    <a:latin typeface="Times New Roman" panose="02020603050405020304" pitchFamily="18" charset="0"/>
                  </a:rPr>
                  <a:t>, with a random binary integer generated by secret keys </a:t>
                </a:r>
                <a:r>
                  <a:rPr lang="en-US" dirty="0" err="1">
                    <a:solidFill>
                      <a:srgbClr val="000000"/>
                    </a:solidFill>
                    <a:latin typeface="Times New Roman" panose="02020603050405020304" pitchFamily="18" charset="0"/>
                  </a:rPr>
                  <a:t>K</a:t>
                </a:r>
                <a:r>
                  <a:rPr lang="en-US" baseline="-25000" dirty="0" err="1">
                    <a:solidFill>
                      <a:srgbClr val="000000"/>
                    </a:solidFill>
                    <a:latin typeface="Times New Roman" panose="02020603050405020304" pitchFamily="18" charset="0"/>
                  </a:rPr>
                  <a:t>np</a:t>
                </a:r>
                <a:r>
                  <a:rPr lang="en-US" dirty="0">
                    <a:solidFill>
                      <a:srgbClr val="000000"/>
                    </a:solidFill>
                    <a:latin typeface="Times New Roman" panose="02020603050405020304" pitchFamily="18" charset="0"/>
                  </a:rPr>
                  <a:t> = {</a:t>
                </a:r>
                <a:r>
                  <a:rPr lang="en-US" dirty="0" err="1">
                    <a:solidFill>
                      <a:srgbClr val="000000"/>
                    </a:solidFill>
                    <a:latin typeface="Times New Roman" panose="02020603050405020304" pitchFamily="18" charset="0"/>
                  </a:rPr>
                  <a:t>K</a:t>
                </a:r>
                <a:r>
                  <a:rPr lang="en-US" baseline="-25000" dirty="0" err="1">
                    <a:solidFill>
                      <a:srgbClr val="000000"/>
                    </a:solidFill>
                    <a:latin typeface="Times New Roman" panose="02020603050405020304" pitchFamily="18" charset="0"/>
                  </a:rPr>
                  <a:t>np,R</a:t>
                </a:r>
                <a:r>
                  <a:rPr lang="en-US" dirty="0" err="1">
                    <a:solidFill>
                      <a:srgbClr val="000000"/>
                    </a:solidFill>
                    <a:latin typeface="Times New Roman" panose="02020603050405020304" pitchFamily="18" charset="0"/>
                  </a:rPr>
                  <a:t>,K</a:t>
                </a:r>
                <a:r>
                  <a:rPr lang="en-US" baseline="-25000" dirty="0" err="1">
                    <a:solidFill>
                      <a:srgbClr val="000000"/>
                    </a:solidFill>
                    <a:latin typeface="Times New Roman" panose="02020603050405020304" pitchFamily="18" charset="0"/>
                  </a:rPr>
                  <a:t>np,G</a:t>
                </a:r>
                <a:r>
                  <a:rPr lang="en-US" dirty="0" err="1">
                    <a:solidFill>
                      <a:srgbClr val="000000"/>
                    </a:solidFill>
                    <a:latin typeface="Times New Roman" panose="02020603050405020304" pitchFamily="18" charset="0"/>
                  </a:rPr>
                  <a:t>,K</a:t>
                </a:r>
                <a:r>
                  <a:rPr lang="en-US" baseline="-25000" dirty="0" err="1">
                    <a:solidFill>
                      <a:srgbClr val="000000"/>
                    </a:solidFill>
                    <a:latin typeface="Times New Roman" panose="02020603050405020304" pitchFamily="18" charset="0"/>
                  </a:rPr>
                  <a:t>np,B</a:t>
                </a:r>
                <a:r>
                  <a:rPr lang="en-US" dirty="0">
                    <a:solidFill>
                      <a:srgbClr val="000000"/>
                    </a:solidFill>
                    <a:latin typeface="Times New Roman" panose="02020603050405020304" pitchFamily="18" charset="0"/>
                  </a:rPr>
                  <a:t>}. Hence, the value of the </a:t>
                </a:r>
                <a:r>
                  <a:rPr lang="en-US" dirty="0" err="1">
                    <a:solidFill>
                      <a:srgbClr val="000000"/>
                    </a:solidFill>
                    <a:latin typeface="Times New Roman" panose="02020603050405020304" pitchFamily="18" charset="0"/>
                  </a:rPr>
                  <a:t>i-th</a:t>
                </a:r>
                <a:r>
                  <a:rPr lang="en-US" dirty="0">
                    <a:solidFill>
                      <a:srgbClr val="000000"/>
                    </a:solidFill>
                    <a:latin typeface="Times New Roman" panose="02020603050405020304" pitchFamily="18" charset="0"/>
                  </a:rPr>
                  <a:t> pixel</a:t>
                </a:r>
                <a:endParaRPr lang="en-IN" dirty="0">
                  <a:solidFill>
                    <a:srgbClr val="000000"/>
                  </a:solidFill>
                  <a:latin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71600" y="1260014"/>
                <a:ext cx="7772400" cy="4617257"/>
              </a:xfrm>
              <a:blipFill rotWithShape="0">
                <a:blip r:embed="rId2"/>
                <a:stretch>
                  <a:fillRect l="-1961" t="-1849" r="-2667" b="-5548"/>
                </a:stretch>
              </a:blipFill>
            </p:spPr>
            <p:txBody>
              <a:bodyPr/>
              <a:lstStyle/>
              <a:p>
                <a:r>
                  <a:rPr lang="en-IN">
                    <a:noFill/>
                  </a:rPr>
                  <a:t> </a:t>
                </a:r>
              </a:p>
            </p:txBody>
          </p:sp>
        </mc:Fallback>
      </mc:AlternateContent>
    </p:spTree>
    <p:extLst>
      <p:ext uri="{BB962C8B-B14F-4D97-AF65-F5344CB8AC3E}">
        <p14:creationId xmlns:p14="http://schemas.microsoft.com/office/powerpoint/2010/main" val="33144336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idea of applying a max filter on 3x3 block</a:t>
            </a:r>
          </a:p>
        </p:txBody>
      </p:sp>
      <p:graphicFrame>
        <p:nvGraphicFramePr>
          <p:cNvPr id="5" name="Table 4"/>
          <p:cNvGraphicFramePr>
            <a:graphicFrameLocks noGrp="1"/>
          </p:cNvGraphicFramePr>
          <p:nvPr/>
        </p:nvGraphicFramePr>
        <p:xfrm>
          <a:off x="1285852" y="2643182"/>
          <a:ext cx="2214579" cy="1785948"/>
        </p:xfrm>
        <a:graphic>
          <a:graphicData uri="http://schemas.openxmlformats.org/drawingml/2006/table">
            <a:tbl>
              <a:tblPr firstRow="1" bandRow="1">
                <a:tableStyleId>{5C22544A-7EE6-4342-B048-85BDC9FD1C3A}</a:tableStyleId>
              </a:tblPr>
              <a:tblGrid>
                <a:gridCol w="738193">
                  <a:extLst>
                    <a:ext uri="{9D8B030D-6E8A-4147-A177-3AD203B41FA5}">
                      <a16:colId xmlns:a16="http://schemas.microsoft.com/office/drawing/2014/main" xmlns="" val="20000"/>
                    </a:ext>
                  </a:extLst>
                </a:gridCol>
                <a:gridCol w="738193">
                  <a:extLst>
                    <a:ext uri="{9D8B030D-6E8A-4147-A177-3AD203B41FA5}">
                      <a16:colId xmlns:a16="http://schemas.microsoft.com/office/drawing/2014/main" xmlns="" val="20001"/>
                    </a:ext>
                  </a:extLst>
                </a:gridCol>
                <a:gridCol w="738193">
                  <a:extLst>
                    <a:ext uri="{9D8B030D-6E8A-4147-A177-3AD203B41FA5}">
                      <a16:colId xmlns:a16="http://schemas.microsoft.com/office/drawing/2014/main" xmlns="" val="20002"/>
                    </a:ext>
                  </a:extLst>
                </a:gridCol>
              </a:tblGrid>
              <a:tr h="595316">
                <a:tc>
                  <a:txBody>
                    <a:bodyPr/>
                    <a:lstStyle/>
                    <a:p>
                      <a:pPr algn="ctr"/>
                      <a:r>
                        <a:rPr lang="en-US" dirty="0"/>
                        <a:t>1</a:t>
                      </a:r>
                    </a:p>
                  </a:txBody>
                  <a:tcPr anchor="ctr"/>
                </a:tc>
                <a:tc>
                  <a:txBody>
                    <a:bodyPr/>
                    <a:lstStyle/>
                    <a:p>
                      <a:pPr algn="ctr"/>
                      <a:r>
                        <a:rPr lang="en-US" dirty="0"/>
                        <a:t>2</a:t>
                      </a:r>
                    </a:p>
                  </a:txBody>
                  <a:tcPr anchor="ctr"/>
                </a:tc>
                <a:tc>
                  <a:txBody>
                    <a:bodyPr/>
                    <a:lstStyle/>
                    <a:p>
                      <a:pPr algn="ctr"/>
                      <a:r>
                        <a:rPr lang="en-US" dirty="0"/>
                        <a:t>3</a:t>
                      </a:r>
                    </a:p>
                  </a:txBody>
                  <a:tcPr anchor="ctr"/>
                </a:tc>
                <a:extLst>
                  <a:ext uri="{0D108BD9-81ED-4DB2-BD59-A6C34878D82A}">
                    <a16:rowId xmlns:a16="http://schemas.microsoft.com/office/drawing/2014/main" xmlns="" val="10000"/>
                  </a:ext>
                </a:extLst>
              </a:tr>
              <a:tr h="595316">
                <a:tc>
                  <a:txBody>
                    <a:bodyPr/>
                    <a:lstStyle/>
                    <a:p>
                      <a:pPr algn="ctr"/>
                      <a:r>
                        <a:rPr lang="en-US" dirty="0"/>
                        <a:t>4</a:t>
                      </a:r>
                    </a:p>
                  </a:txBody>
                  <a:tcPr anchor="ctr"/>
                </a:tc>
                <a:tc>
                  <a:txBody>
                    <a:bodyPr/>
                    <a:lstStyle/>
                    <a:p>
                      <a:pPr algn="ctr"/>
                      <a:r>
                        <a:rPr lang="en-US" dirty="0"/>
                        <a:t>5</a:t>
                      </a:r>
                    </a:p>
                  </a:txBody>
                  <a:tcPr anchor="ctr"/>
                </a:tc>
                <a:tc>
                  <a:txBody>
                    <a:bodyPr/>
                    <a:lstStyle/>
                    <a:p>
                      <a:pPr algn="ctr"/>
                      <a:r>
                        <a:rPr lang="en-US" dirty="0"/>
                        <a:t>6</a:t>
                      </a:r>
                    </a:p>
                  </a:txBody>
                  <a:tcPr anchor="ctr"/>
                </a:tc>
                <a:extLst>
                  <a:ext uri="{0D108BD9-81ED-4DB2-BD59-A6C34878D82A}">
                    <a16:rowId xmlns:a16="http://schemas.microsoft.com/office/drawing/2014/main" xmlns="" val="10001"/>
                  </a:ext>
                </a:extLst>
              </a:tr>
              <a:tr h="595316">
                <a:tc>
                  <a:txBody>
                    <a:bodyPr/>
                    <a:lstStyle/>
                    <a:p>
                      <a:pPr algn="ctr"/>
                      <a:r>
                        <a:rPr lang="en-US" dirty="0"/>
                        <a:t>7</a:t>
                      </a:r>
                    </a:p>
                  </a:txBody>
                  <a:tcPr anchor="ctr"/>
                </a:tc>
                <a:tc>
                  <a:txBody>
                    <a:bodyPr/>
                    <a:lstStyle/>
                    <a:p>
                      <a:pPr algn="ctr"/>
                      <a:r>
                        <a:rPr lang="en-US" dirty="0"/>
                        <a:t>8</a:t>
                      </a:r>
                    </a:p>
                  </a:txBody>
                  <a:tcPr anchor="ctr"/>
                </a:tc>
                <a:tc>
                  <a:txBody>
                    <a:bodyPr/>
                    <a:lstStyle/>
                    <a:p>
                      <a:pPr algn="ctr"/>
                      <a:r>
                        <a:rPr lang="en-US" dirty="0"/>
                        <a:t>9</a:t>
                      </a:r>
                    </a:p>
                  </a:txBody>
                  <a:tcPr anchor="ctr"/>
                </a:tc>
                <a:extLst>
                  <a:ext uri="{0D108BD9-81ED-4DB2-BD59-A6C34878D82A}">
                    <a16:rowId xmlns:a16="http://schemas.microsoft.com/office/drawing/2014/main" xmlns="" val="10002"/>
                  </a:ext>
                </a:extLst>
              </a:tr>
            </a:tbl>
          </a:graphicData>
        </a:graphic>
      </p:graphicFrame>
      <p:graphicFrame>
        <p:nvGraphicFramePr>
          <p:cNvPr id="8" name="Table 7"/>
          <p:cNvGraphicFramePr>
            <a:graphicFrameLocks noGrp="1"/>
          </p:cNvGraphicFramePr>
          <p:nvPr/>
        </p:nvGraphicFramePr>
        <p:xfrm>
          <a:off x="5715008" y="2643182"/>
          <a:ext cx="2214579" cy="1785948"/>
        </p:xfrm>
        <a:graphic>
          <a:graphicData uri="http://schemas.openxmlformats.org/drawingml/2006/table">
            <a:tbl>
              <a:tblPr firstRow="1" bandRow="1">
                <a:tableStyleId>{5C22544A-7EE6-4342-B048-85BDC9FD1C3A}</a:tableStyleId>
              </a:tblPr>
              <a:tblGrid>
                <a:gridCol w="738193">
                  <a:extLst>
                    <a:ext uri="{9D8B030D-6E8A-4147-A177-3AD203B41FA5}">
                      <a16:colId xmlns:a16="http://schemas.microsoft.com/office/drawing/2014/main" xmlns="" val="20000"/>
                    </a:ext>
                  </a:extLst>
                </a:gridCol>
                <a:gridCol w="738193">
                  <a:extLst>
                    <a:ext uri="{9D8B030D-6E8A-4147-A177-3AD203B41FA5}">
                      <a16:colId xmlns:a16="http://schemas.microsoft.com/office/drawing/2014/main" xmlns="" val="20001"/>
                    </a:ext>
                  </a:extLst>
                </a:gridCol>
                <a:gridCol w="738193">
                  <a:extLst>
                    <a:ext uri="{9D8B030D-6E8A-4147-A177-3AD203B41FA5}">
                      <a16:colId xmlns:a16="http://schemas.microsoft.com/office/drawing/2014/main" xmlns="" val="20002"/>
                    </a:ext>
                  </a:extLst>
                </a:gridCol>
              </a:tblGrid>
              <a:tr h="595316">
                <a:tc>
                  <a:txBody>
                    <a:bodyPr/>
                    <a:lstStyle/>
                    <a:p>
                      <a:pPr algn="ctr"/>
                      <a:r>
                        <a:rPr lang="en-US" dirty="0"/>
                        <a:t>9</a:t>
                      </a:r>
                    </a:p>
                  </a:txBody>
                  <a:tcPr anchor="ctr"/>
                </a:tc>
                <a:tc>
                  <a:txBody>
                    <a:bodyPr/>
                    <a:lstStyle/>
                    <a:p>
                      <a:pPr algn="ctr"/>
                      <a:r>
                        <a:rPr lang="en-US" dirty="0"/>
                        <a:t>9</a:t>
                      </a:r>
                    </a:p>
                  </a:txBody>
                  <a:tcPr anchor="ctr"/>
                </a:tc>
                <a:tc>
                  <a:txBody>
                    <a:bodyPr/>
                    <a:lstStyle/>
                    <a:p>
                      <a:pPr algn="ctr"/>
                      <a:r>
                        <a:rPr lang="en-US" dirty="0"/>
                        <a:t>9</a:t>
                      </a:r>
                    </a:p>
                  </a:txBody>
                  <a:tcPr anchor="ctr"/>
                </a:tc>
                <a:extLst>
                  <a:ext uri="{0D108BD9-81ED-4DB2-BD59-A6C34878D82A}">
                    <a16:rowId xmlns:a16="http://schemas.microsoft.com/office/drawing/2014/main" xmlns="" val="10000"/>
                  </a:ext>
                </a:extLst>
              </a:tr>
              <a:tr h="595316">
                <a:tc>
                  <a:txBody>
                    <a:bodyPr/>
                    <a:lstStyle/>
                    <a:p>
                      <a:pPr algn="ctr"/>
                      <a:r>
                        <a:rPr lang="en-US" dirty="0"/>
                        <a:t>9</a:t>
                      </a:r>
                    </a:p>
                  </a:txBody>
                  <a:tcPr anchor="ctr"/>
                </a:tc>
                <a:tc>
                  <a:txBody>
                    <a:bodyPr/>
                    <a:lstStyle/>
                    <a:p>
                      <a:pPr algn="ctr"/>
                      <a:r>
                        <a:rPr lang="en-US" dirty="0"/>
                        <a:t>9</a:t>
                      </a:r>
                    </a:p>
                  </a:txBody>
                  <a:tcPr anchor="ctr"/>
                </a:tc>
                <a:tc>
                  <a:txBody>
                    <a:bodyPr/>
                    <a:lstStyle/>
                    <a:p>
                      <a:pPr algn="ctr"/>
                      <a:r>
                        <a:rPr lang="en-US" dirty="0"/>
                        <a:t>9</a:t>
                      </a:r>
                    </a:p>
                  </a:txBody>
                  <a:tcPr anchor="ctr"/>
                </a:tc>
                <a:extLst>
                  <a:ext uri="{0D108BD9-81ED-4DB2-BD59-A6C34878D82A}">
                    <a16:rowId xmlns:a16="http://schemas.microsoft.com/office/drawing/2014/main" xmlns="" val="10001"/>
                  </a:ext>
                </a:extLst>
              </a:tr>
              <a:tr h="595316">
                <a:tc>
                  <a:txBody>
                    <a:bodyPr/>
                    <a:lstStyle/>
                    <a:p>
                      <a:pPr algn="ctr"/>
                      <a:r>
                        <a:rPr lang="en-US" dirty="0"/>
                        <a:t>9</a:t>
                      </a:r>
                    </a:p>
                  </a:txBody>
                  <a:tcPr anchor="ctr"/>
                </a:tc>
                <a:tc>
                  <a:txBody>
                    <a:bodyPr/>
                    <a:lstStyle/>
                    <a:p>
                      <a:pPr algn="ctr"/>
                      <a:r>
                        <a:rPr lang="en-US" dirty="0"/>
                        <a:t>9</a:t>
                      </a:r>
                    </a:p>
                  </a:txBody>
                  <a:tcPr anchor="ctr"/>
                </a:tc>
                <a:tc>
                  <a:txBody>
                    <a:bodyPr/>
                    <a:lstStyle/>
                    <a:p>
                      <a:pPr algn="ctr"/>
                      <a:r>
                        <a:rPr lang="en-US" dirty="0"/>
                        <a:t>9</a:t>
                      </a:r>
                    </a:p>
                  </a:txBody>
                  <a:tcPr anchor="ctr"/>
                </a:tc>
                <a:extLst>
                  <a:ext uri="{0D108BD9-81ED-4DB2-BD59-A6C34878D82A}">
                    <a16:rowId xmlns:a16="http://schemas.microsoft.com/office/drawing/2014/main" xmlns="" val="10002"/>
                  </a:ext>
                </a:extLst>
              </a:tr>
            </a:tbl>
          </a:graphicData>
        </a:graphic>
      </p:graphicFrame>
      <p:cxnSp>
        <p:nvCxnSpPr>
          <p:cNvPr id="13" name="Straight Arrow Connector 12"/>
          <p:cNvCxnSpPr/>
          <p:nvPr/>
        </p:nvCxnSpPr>
        <p:spPr bwMode="auto">
          <a:xfrm>
            <a:off x="3857620" y="3643314"/>
            <a:ext cx="1357322" cy="158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p:nvPr/>
        </p:nvCxnSpPr>
        <p:spPr bwMode="auto">
          <a:xfrm>
            <a:off x="3571868" y="4143380"/>
            <a:ext cx="2143140" cy="1588"/>
          </a:xfrm>
          <a:prstGeom prst="straightConnector1">
            <a:avLst/>
          </a:prstGeom>
          <a:noFill/>
          <a:ln w="9525" cap="flat" cmpd="sng" algn="ctr">
            <a:noFill/>
            <a:prstDash val="solid"/>
            <a:round/>
            <a:headEnd type="none" w="med" len="med"/>
            <a:tailEnd type="arrow"/>
          </a:ln>
          <a:effectLst/>
        </p:spPr>
      </p:cxnSp>
      <p:cxnSp>
        <p:nvCxnSpPr>
          <p:cNvPr id="18" name="Straight Arrow Connector 17"/>
          <p:cNvCxnSpPr/>
          <p:nvPr/>
        </p:nvCxnSpPr>
        <p:spPr bwMode="auto">
          <a:xfrm>
            <a:off x="3643306" y="4000504"/>
            <a:ext cx="1928826" cy="1588"/>
          </a:xfrm>
          <a:prstGeom prst="straightConnector1">
            <a:avLst/>
          </a:prstGeom>
          <a:noFill/>
          <a:ln w="38100" cap="flat" cmpd="sng" algn="ctr">
            <a:solidFill>
              <a:schemeClr val="accent4"/>
            </a:solidFill>
            <a:prstDash val="solid"/>
            <a:round/>
            <a:headEnd type="none" w="med" len="med"/>
            <a:tailEnd type="arrow"/>
          </a:ln>
          <a:effectLst/>
        </p:spPr>
      </p:cxnSp>
      <p:sp>
        <p:nvSpPr>
          <p:cNvPr id="24" name="TextBox 23"/>
          <p:cNvSpPr txBox="1"/>
          <p:nvPr/>
        </p:nvSpPr>
        <p:spPr>
          <a:xfrm>
            <a:off x="3714744" y="3500438"/>
            <a:ext cx="1643074" cy="276999"/>
          </a:xfrm>
          <a:prstGeom prst="rect">
            <a:avLst/>
          </a:prstGeom>
          <a:noFill/>
        </p:spPr>
        <p:txBody>
          <a:bodyPr wrap="square" rtlCol="0">
            <a:spAutoFit/>
          </a:bodyPr>
          <a:lstStyle/>
          <a:p>
            <a:r>
              <a:rPr lang="en-US" dirty="0"/>
              <a:t>  Max  Filtering</a:t>
            </a:r>
          </a:p>
        </p:txBody>
      </p:sp>
    </p:spTree>
    <p:extLst>
      <p:ext uri="{BB962C8B-B14F-4D97-AF65-F5344CB8AC3E}">
        <p14:creationId xmlns:p14="http://schemas.microsoft.com/office/powerpoint/2010/main" val="22015246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xmlns="" id="{637CC89A-927B-D58F-5BB5-DBA455DF885A}"/>
                  </a:ext>
                </a:extLst>
              </p:cNvPr>
              <p:cNvSpPr txBox="1"/>
              <p:nvPr/>
            </p:nvSpPr>
            <p:spPr>
              <a:xfrm>
                <a:off x="971600" y="0"/>
                <a:ext cx="8172400" cy="5586722"/>
              </a:xfrm>
              <a:prstGeom prst="rect">
                <a:avLst/>
              </a:prstGeom>
              <a:noFill/>
            </p:spPr>
            <p:txBody>
              <a:bodyPr wrap="square">
                <a:spAutoFit/>
              </a:bodyPr>
              <a:lstStyle/>
              <a:p>
                <a:pPr algn="ctr"/>
                <a14:m>
                  <m:oMath xmlns:m="http://schemas.openxmlformats.org/officeDocument/2006/math">
                    <m:sSub>
                      <m:sSubPr>
                        <m:ctrlPr>
                          <a:rPr lang="en-IN" sz="2800" i="1" smtClean="0">
                            <a:latin typeface="Cambria Math" panose="02040503050406030204" pitchFamily="18" charset="0"/>
                          </a:rPr>
                        </m:ctrlPr>
                      </m:sSubPr>
                      <m:e>
                        <m:r>
                          <a:rPr lang="en-US" sz="2800" b="0" i="1">
                            <a:latin typeface="Cambria Math" panose="02040503050406030204" pitchFamily="18" charset="0"/>
                          </a:rPr>
                          <m:t>𝑝</m:t>
                        </m:r>
                      </m:e>
                      <m:sub>
                        <m:r>
                          <a:rPr lang="en-US" sz="2800" b="0" i="1">
                            <a:latin typeface="Cambria Math" panose="02040503050406030204" pitchFamily="18" charset="0"/>
                          </a:rPr>
                          <m:t>𝑐</m:t>
                        </m:r>
                      </m:sub>
                    </m:sSub>
                  </m:oMath>
                </a14:m>
                <a:r>
                  <a:rPr lang="en-IN" sz="2800" dirty="0"/>
                  <a:t> = </a:t>
                </a:r>
                <a14:m>
                  <m:oMath xmlns:m="http://schemas.openxmlformats.org/officeDocument/2006/math">
                    <m:d>
                      <m:dPr>
                        <m:begChr m:val="{"/>
                        <m:endChr m:val=""/>
                        <m:ctrlPr>
                          <a:rPr lang="en-IN" sz="2800" i="1">
                            <a:latin typeface="Cambria Math" panose="02040503050406030204" pitchFamily="18" charset="0"/>
                          </a:rPr>
                        </m:ctrlPr>
                      </m:dPr>
                      <m:e>
                        <m:eqArr>
                          <m:eqArrPr>
                            <m:ctrlPr>
                              <a:rPr lang="en-IN" sz="2800" i="1" smtClean="0">
                                <a:latin typeface="Cambria Math" panose="02040503050406030204" pitchFamily="18" charset="0"/>
                              </a:rPr>
                            </m:ctrlPr>
                          </m:eqArrPr>
                          <m:e>
                            <m:sSub>
                              <m:sSubPr>
                                <m:ctrlPr>
                                  <a:rPr lang="en-IN" sz="2800" i="1">
                                    <a:latin typeface="Cambria Math" panose="02040503050406030204" pitchFamily="18" charset="0"/>
                                  </a:rPr>
                                </m:ctrlPr>
                              </m:sSubPr>
                              <m:e>
                                <m:r>
                                  <a:rPr lang="en-US" sz="2800" b="0" i="1">
                                    <a:latin typeface="Cambria Math" panose="02040503050406030204" pitchFamily="18" charset="0"/>
                                  </a:rPr>
                                  <m:t>𝑝</m:t>
                                </m:r>
                              </m:e>
                              <m:sub>
                                <m:r>
                                  <a:rPr lang="en-US" sz="2800" b="0" i="1">
                                    <a:latin typeface="Cambria Math" panose="02040503050406030204" pitchFamily="18" charset="0"/>
                                  </a:rPr>
                                  <m:t>𝑐</m:t>
                                </m:r>
                              </m:sub>
                            </m:sSub>
                            <m:r>
                              <m:rPr>
                                <m:nor/>
                              </m:rPr>
                              <a:rPr lang="en-IN" sz="2800"/>
                              <m:t>⊕</m:t>
                            </m:r>
                            <m:r>
                              <m:rPr>
                                <m:nor/>
                              </m:rPr>
                              <a:rPr lang="en-US" sz="2800" b="0"/>
                              <m:t> (</m:t>
                            </m:r>
                            <m:sSup>
                              <m:sSupPr>
                                <m:ctrlPr>
                                  <a:rPr lang="en-US" sz="2800" b="0" i="1">
                                    <a:latin typeface="Cambria Math" panose="02040503050406030204" pitchFamily="18" charset="0"/>
                                  </a:rPr>
                                </m:ctrlPr>
                              </m:sSupPr>
                              <m:e>
                                <m:r>
                                  <a:rPr lang="en-US" sz="2800" b="0" i="1">
                                    <a:latin typeface="Cambria Math" panose="02040503050406030204" pitchFamily="18" charset="0"/>
                                  </a:rPr>
                                  <m:t>2</m:t>
                                </m:r>
                              </m:e>
                              <m:sup>
                                <m:r>
                                  <a:rPr lang="en-US" sz="2800" b="0" i="1">
                                    <a:latin typeface="Cambria Math" panose="02040503050406030204" pitchFamily="18" charset="0"/>
                                  </a:rPr>
                                  <m:t>𝐿</m:t>
                                </m:r>
                              </m:sup>
                            </m:sSup>
                            <m:r>
                              <a:rPr lang="en-US" sz="2800" b="0" i="1">
                                <a:latin typeface="Cambria Math" panose="02040503050406030204" pitchFamily="18" charset="0"/>
                              </a:rPr>
                              <m:t> −1), </m:t>
                            </m:r>
                            <m:r>
                              <a:rPr lang="en-US" sz="2800" b="0" i="1">
                                <a:latin typeface="Cambria Math" panose="02040503050406030204" pitchFamily="18" charset="0"/>
                              </a:rPr>
                              <m:t>𝑖𝑓</m:t>
                            </m:r>
                            <m:r>
                              <a:rPr lang="en-US" sz="2800" b="0" i="1">
                                <a:latin typeface="Cambria Math" panose="02040503050406030204" pitchFamily="18" charset="0"/>
                              </a:rPr>
                              <m:t> </m:t>
                            </m:r>
                            <m:sSub>
                              <m:sSubPr>
                                <m:ctrlPr>
                                  <a:rPr lang="en-US" sz="2800" b="0" i="1">
                                    <a:latin typeface="Cambria Math" panose="02040503050406030204" pitchFamily="18" charset="0"/>
                                  </a:rPr>
                                </m:ctrlPr>
                              </m:sSubPr>
                              <m:e>
                                <m:r>
                                  <a:rPr lang="en-US" sz="2800" b="0" i="1">
                                    <a:latin typeface="Cambria Math" panose="02040503050406030204" pitchFamily="18" charset="0"/>
                                  </a:rPr>
                                  <m:t>𝐾</m:t>
                                </m:r>
                              </m:e>
                              <m:sub>
                                <m:r>
                                  <a:rPr lang="en-US" sz="2800" b="0" i="1">
                                    <a:latin typeface="Cambria Math" panose="02040503050406030204" pitchFamily="18" charset="0"/>
                                  </a:rPr>
                                  <m:t>𝑛𝑝</m:t>
                                </m:r>
                                <m:r>
                                  <a:rPr lang="en-US" sz="2800" b="0" i="1">
                                    <a:latin typeface="Cambria Math" panose="02040503050406030204" pitchFamily="18" charset="0"/>
                                  </a:rPr>
                                  <m:t>,</m:t>
                                </m:r>
                                <m:r>
                                  <a:rPr lang="en-US" sz="2800" b="0" i="1">
                                    <a:latin typeface="Cambria Math" panose="02040503050406030204" pitchFamily="18" charset="0"/>
                                  </a:rPr>
                                  <m:t>𝑐</m:t>
                                </m:r>
                              </m:sub>
                            </m:sSub>
                            <m:r>
                              <a:rPr lang="en-US" sz="2800" b="0" i="1">
                                <a:latin typeface="Cambria Math" panose="02040503050406030204" pitchFamily="18" charset="0"/>
                              </a:rPr>
                              <m:t>=1</m:t>
                            </m:r>
                          </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𝑐</m:t>
                                </m:r>
                              </m:sub>
                            </m:sSub>
                            <m:r>
                              <a:rPr lang="en-US" sz="2800" b="0" i="1" smtClean="0">
                                <a:latin typeface="Cambria Math" panose="02040503050406030204" pitchFamily="18" charset="0"/>
                              </a:rPr>
                              <m:t>,                     </m:t>
                            </m:r>
                            <m:r>
                              <a:rPr lang="en-US" sz="2800" b="0" i="1">
                                <a:latin typeface="Cambria Math" panose="02040503050406030204" pitchFamily="18" charset="0"/>
                              </a:rPr>
                              <m:t>𝑜𝑡h𝑒𝑟𝑤𝑖𝑠𝑒</m:t>
                            </m:r>
                          </m:e>
                        </m:eqArr>
                      </m:e>
                    </m:d>
                  </m:oMath>
                </a14:m>
                <a:endParaRPr lang="en-US" sz="2800" b="0" dirty="0">
                  <a:solidFill>
                    <a:srgbClr val="000000"/>
                  </a:solidFill>
                  <a:latin typeface="Times New Roman" panose="02020603050405020304" pitchFamily="18" charset="0"/>
                </a:endParaRPr>
              </a:p>
              <a:p>
                <a:pPr algn="just"/>
                <a:r>
                  <a:rPr lang="en-US" sz="2800" b="0" dirty="0">
                    <a:solidFill>
                      <a:srgbClr val="000000"/>
                    </a:solidFill>
                    <a:latin typeface="Times New Roman" panose="02020603050405020304" pitchFamily="18" charset="0"/>
                  </a:rPr>
                  <a:t>where c ∈ {R, G, B} and L represents the number of bits of the image. The occurrence probability of </a:t>
                </a:r>
                <a14:m>
                  <m:oMath xmlns:m="http://schemas.openxmlformats.org/officeDocument/2006/math">
                    <m:sSub>
                      <m:sSubPr>
                        <m:ctrlPr>
                          <a:rPr lang="en-US" sz="2800" b="0" i="1">
                            <a:latin typeface="Cambria Math" panose="02040503050406030204" pitchFamily="18" charset="0"/>
                          </a:rPr>
                        </m:ctrlPr>
                      </m:sSubPr>
                      <m:e>
                        <m:r>
                          <a:rPr lang="en-US" sz="2800" b="0" i="1">
                            <a:latin typeface="Cambria Math" panose="02040503050406030204" pitchFamily="18" charset="0"/>
                          </a:rPr>
                          <m:t>𝐾</m:t>
                        </m:r>
                      </m:e>
                      <m:sub>
                        <m:r>
                          <a:rPr lang="en-US" sz="2800" b="0" i="1">
                            <a:latin typeface="Cambria Math" panose="02040503050406030204" pitchFamily="18" charset="0"/>
                          </a:rPr>
                          <m:t>𝑛𝑝</m:t>
                        </m:r>
                        <m:r>
                          <a:rPr lang="en-US" sz="2800" b="0" i="1">
                            <a:latin typeface="Cambria Math" panose="02040503050406030204" pitchFamily="18" charset="0"/>
                          </a:rPr>
                          <m:t>,</m:t>
                        </m:r>
                        <m:r>
                          <a:rPr lang="en-US" sz="2800" b="0" i="1">
                            <a:latin typeface="Cambria Math" panose="02040503050406030204" pitchFamily="18" charset="0"/>
                          </a:rPr>
                          <m:t>𝑐</m:t>
                        </m:r>
                      </m:sub>
                    </m:sSub>
                  </m:oMath>
                </a14:m>
                <a:r>
                  <a:rPr lang="en-US" sz="2800" b="0" dirty="0">
                    <a:solidFill>
                      <a:srgbClr val="000000"/>
                    </a:solidFill>
                    <a:latin typeface="Times New Roman" panose="02020603050405020304" pitchFamily="18" charset="0"/>
                  </a:rPr>
                  <a:t> is uniformly distributed, denoting as P(</a:t>
                </a:r>
                <a14:m>
                  <m:oMath xmlns:m="http://schemas.openxmlformats.org/officeDocument/2006/math">
                    <m:sSub>
                      <m:sSubPr>
                        <m:ctrlPr>
                          <a:rPr lang="en-US" sz="2800" b="0" i="1">
                            <a:latin typeface="Cambria Math" panose="02040503050406030204" pitchFamily="18" charset="0"/>
                          </a:rPr>
                        </m:ctrlPr>
                      </m:sSubPr>
                      <m:e>
                        <m:r>
                          <a:rPr lang="en-US" sz="2800" b="0" i="1">
                            <a:latin typeface="Cambria Math" panose="02040503050406030204" pitchFamily="18" charset="0"/>
                          </a:rPr>
                          <m:t>𝐾</m:t>
                        </m:r>
                      </m:e>
                      <m:sub>
                        <m:r>
                          <a:rPr lang="en-US" sz="2800" b="0" i="1">
                            <a:latin typeface="Cambria Math" panose="02040503050406030204" pitchFamily="18" charset="0"/>
                          </a:rPr>
                          <m:t>𝑛𝑝</m:t>
                        </m:r>
                        <m:r>
                          <a:rPr lang="en-US" sz="2800" b="0" i="1">
                            <a:latin typeface="Cambria Math" panose="02040503050406030204" pitchFamily="18" charset="0"/>
                          </a:rPr>
                          <m:t>,</m:t>
                        </m:r>
                        <m:r>
                          <a:rPr lang="en-US" sz="2800" b="0" i="1">
                            <a:latin typeface="Cambria Math" panose="02040503050406030204" pitchFamily="18" charset="0"/>
                          </a:rPr>
                          <m:t>𝑐</m:t>
                        </m:r>
                      </m:sub>
                    </m:sSub>
                  </m:oMath>
                </a14:m>
                <a:r>
                  <a:rPr lang="en-US" sz="2800" b="0" dirty="0">
                    <a:solidFill>
                      <a:srgbClr val="000000"/>
                    </a:solidFill>
                    <a:latin typeface="Times New Roman" panose="02020603050405020304" pitchFamily="18" charset="0"/>
                  </a:rPr>
                  <a:t>) = 0.5, ∀c ∈ {R, G, B}</a:t>
                </a:r>
              </a:p>
              <a:p>
                <a:pPr algn="just"/>
                <a:endParaRPr lang="en-US" sz="2800" b="0" dirty="0">
                  <a:solidFill>
                    <a:srgbClr val="000000"/>
                  </a:solidFill>
                  <a:latin typeface="Times New Roman" panose="02020603050405020304" pitchFamily="18" charset="0"/>
                </a:endParaRPr>
              </a:p>
              <a:p>
                <a:pPr algn="just"/>
                <a:r>
                  <a:rPr lang="en-US" sz="2800" b="0" dirty="0">
                    <a:solidFill>
                      <a:srgbClr val="000000"/>
                    </a:solidFill>
                    <a:latin typeface="Times New Roman" panose="02020603050405020304" pitchFamily="18" charset="0"/>
                  </a:rPr>
                  <a:t>3) </a:t>
                </a:r>
                <a:r>
                  <a:rPr lang="en-US" sz="2800" dirty="0">
                    <a:solidFill>
                      <a:srgbClr val="000000"/>
                    </a:solidFill>
                    <a:latin typeface="Times New Roman" panose="02020603050405020304" pitchFamily="18" charset="0"/>
                  </a:rPr>
                  <a:t>Color Shuffling Process: </a:t>
                </a:r>
                <a:r>
                  <a:rPr lang="en-US" sz="2800" b="0" dirty="0" smtClean="0">
                    <a:solidFill>
                      <a:srgbClr val="000000"/>
                    </a:solidFill>
                    <a:latin typeface="Times New Roman" panose="02020603050405020304" pitchFamily="18" charset="0"/>
                  </a:rPr>
                  <a:t>The </a:t>
                </a:r>
                <a:r>
                  <a:rPr lang="en-US" sz="2800" b="0" dirty="0">
                    <a:solidFill>
                      <a:srgbClr val="000000"/>
                    </a:solidFill>
                    <a:latin typeface="Times New Roman" panose="02020603050405020304" pitchFamily="18" charset="0"/>
                  </a:rPr>
                  <a:t>color components of each pixel are shuffled by using a pseudorandom key chosen from six possible integers (0 to 5), in which each of the integers refers to a unique color channel shuffling permutation</a:t>
                </a:r>
                <a:r>
                  <a:rPr lang="en-US" sz="2800" b="0" dirty="0" smtClean="0">
                    <a:solidFill>
                      <a:srgbClr val="000000"/>
                    </a:solidFill>
                    <a:latin typeface="Times New Roman" panose="02020603050405020304" pitchFamily="18" charset="0"/>
                  </a:rPr>
                  <a:t>.</a:t>
                </a:r>
                <a:endParaRPr lang="en-US" sz="2800" b="0" dirty="0">
                  <a:solidFill>
                    <a:srgbClr val="000000"/>
                  </a:solidFill>
                  <a:latin typeface="Times New Roman" panose="02020603050405020304" pitchFamily="18" charset="0"/>
                </a:endParaRPr>
              </a:p>
            </p:txBody>
          </p:sp>
        </mc:Choice>
        <mc:Fallback xmlns="">
          <p:sp>
            <p:nvSpPr>
              <p:cNvPr id="3" name="TextBox 2">
                <a:extLst>
                  <a:ext uri="{FF2B5EF4-FFF2-40B4-BE49-F238E27FC236}">
                    <a16:creationId xmlns="" xmlns:a16="http://schemas.microsoft.com/office/drawing/2014/main" xmlns:a14="http://schemas.microsoft.com/office/drawing/2010/main" id="{637CC89A-927B-D58F-5BB5-DBA455DF885A}"/>
                  </a:ext>
                </a:extLst>
              </p:cNvPr>
              <p:cNvSpPr txBox="1">
                <a:spLocks noRot="1" noChangeAspect="1" noMove="1" noResize="1" noEditPoints="1" noAdjustHandles="1" noChangeArrowheads="1" noChangeShapeType="1" noTextEdit="1"/>
              </p:cNvSpPr>
              <p:nvPr/>
            </p:nvSpPr>
            <p:spPr>
              <a:xfrm>
                <a:off x="971600" y="0"/>
                <a:ext cx="8172400" cy="5586722"/>
              </a:xfrm>
              <a:prstGeom prst="rect">
                <a:avLst/>
              </a:prstGeom>
              <a:blipFill rotWithShape="0">
                <a:blip r:embed="rId2"/>
                <a:stretch>
                  <a:fillRect l="-1491" r="-1491" b="-2183"/>
                </a:stretch>
              </a:blipFill>
            </p:spPr>
            <p:txBody>
              <a:bodyPr/>
              <a:lstStyle/>
              <a:p>
                <a:r>
                  <a:rPr lang="en-IN">
                    <a:noFill/>
                  </a:rPr>
                  <a:t> </a:t>
                </a:r>
              </a:p>
            </p:txBody>
          </p:sp>
        </mc:Fallback>
      </mc:AlternateContent>
    </p:spTree>
    <p:extLst>
      <p:ext uri="{BB962C8B-B14F-4D97-AF65-F5344CB8AC3E}">
        <p14:creationId xmlns:p14="http://schemas.microsoft.com/office/powerpoint/2010/main" val="6457626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2085"/>
            <a:ext cx="7772400" cy="1143000"/>
          </a:xfrm>
        </p:spPr>
        <p:txBody>
          <a:bodyPr/>
          <a:lstStyle/>
          <a:p>
            <a:r>
              <a:rPr lang="en-US" dirty="0" smtClean="0"/>
              <a:t>Proposed scheme for Image Encryption</a:t>
            </a:r>
            <a:endParaRPr lang="en-US" dirty="0"/>
          </a:p>
        </p:txBody>
      </p:sp>
      <p:sp>
        <p:nvSpPr>
          <p:cNvPr id="3" name="Rectangle 2"/>
          <p:cNvSpPr/>
          <p:nvPr/>
        </p:nvSpPr>
        <p:spPr bwMode="auto">
          <a:xfrm>
            <a:off x="2142016" y="2055667"/>
            <a:ext cx="914400" cy="9144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US" sz="1200" b="1" i="0" u="none" strike="noStrike" cap="none" normalizeH="0" baseline="0">
              <a:ln>
                <a:noFill/>
              </a:ln>
              <a:solidFill>
                <a:schemeClr val="tx1"/>
              </a:solidFill>
              <a:effectLst/>
              <a:latin typeface="Verdana" pitchFamily="34" charset="0"/>
            </a:endParaRPr>
          </a:p>
        </p:txBody>
      </p:sp>
      <p:sp>
        <p:nvSpPr>
          <p:cNvPr id="4" name="Rectangle 3"/>
          <p:cNvSpPr/>
          <p:nvPr/>
        </p:nvSpPr>
        <p:spPr bwMode="auto">
          <a:xfrm>
            <a:off x="1713388" y="1555601"/>
            <a:ext cx="2500330" cy="498598"/>
          </a:xfrm>
          <a:prstGeom prst="rect">
            <a:avLst/>
          </a:prstGeom>
          <a:solidFill>
            <a:srgbClr val="FFFF99"/>
          </a:solidFill>
          <a:ln w="9525"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tabLst/>
            </a:pPr>
            <a:r>
              <a:rPr kumimoji="0" lang="en-US" sz="1200" b="1" i="0" u="none" strike="noStrike" cap="none" normalizeH="0" baseline="0" dirty="0">
                <a:ln>
                  <a:noFill/>
                </a:ln>
                <a:solidFill>
                  <a:schemeClr val="tx1"/>
                </a:solidFill>
                <a:effectLst/>
                <a:latin typeface="Verdana" pitchFamily="34" charset="0"/>
              </a:rPr>
              <a:t>Divide</a:t>
            </a:r>
            <a:r>
              <a:rPr kumimoji="0" lang="en-US" sz="1200" b="1" i="0" u="none" strike="noStrike" cap="none" normalizeH="0" dirty="0">
                <a:ln>
                  <a:noFill/>
                </a:ln>
                <a:solidFill>
                  <a:schemeClr val="tx1"/>
                </a:solidFill>
                <a:effectLst/>
                <a:latin typeface="Verdana" pitchFamily="34" charset="0"/>
              </a:rPr>
              <a:t> </a:t>
            </a:r>
            <a:r>
              <a:rPr kumimoji="0" lang="en-US" sz="1200" b="1" i="0" u="none" strike="noStrike" cap="none" normalizeH="0" dirty="0" err="1">
                <a:ln>
                  <a:noFill/>
                </a:ln>
                <a:solidFill>
                  <a:schemeClr val="tx1"/>
                </a:solidFill>
                <a:effectLst/>
                <a:latin typeface="Verdana" pitchFamily="34" charset="0"/>
              </a:rPr>
              <a:t>UxV</a:t>
            </a:r>
            <a:r>
              <a:rPr kumimoji="0" lang="en-US" sz="1200" b="1" i="0" u="none" strike="noStrike" cap="none" normalizeH="0" dirty="0">
                <a:ln>
                  <a:noFill/>
                </a:ln>
                <a:solidFill>
                  <a:schemeClr val="tx1"/>
                </a:solidFill>
                <a:effectLst/>
                <a:latin typeface="Verdana" pitchFamily="34" charset="0"/>
              </a:rPr>
              <a:t> </a:t>
            </a:r>
          </a:p>
          <a:p>
            <a:pPr marL="457200" marR="0" indent="0" algn="l" defTabSz="914400" rtl="0" eaLnBrk="1" fontAlgn="base" latinLnBrk="0" hangingPunct="1">
              <a:lnSpc>
                <a:spcPct val="100000"/>
              </a:lnSpc>
              <a:spcBef>
                <a:spcPct val="20000"/>
              </a:spcBef>
              <a:spcAft>
                <a:spcPct val="0"/>
              </a:spcAft>
              <a:buClrTx/>
              <a:buSzTx/>
              <a:tabLst/>
            </a:pPr>
            <a:r>
              <a:rPr lang="en-US" baseline="0" dirty="0"/>
              <a:t>Pixels into</a:t>
            </a:r>
            <a:r>
              <a:rPr lang="en-US" dirty="0"/>
              <a:t> pixels</a:t>
            </a:r>
            <a:endParaRPr kumimoji="0" lang="en-US" sz="1200" b="1" i="0" u="none" strike="noStrike" cap="none" normalizeH="0" baseline="0" dirty="0">
              <a:ln>
                <a:noFill/>
              </a:ln>
              <a:solidFill>
                <a:schemeClr val="tx1"/>
              </a:solidFill>
              <a:effectLst/>
              <a:latin typeface="Verdana" pitchFamily="34" charset="0"/>
            </a:endParaRPr>
          </a:p>
        </p:txBody>
      </p:sp>
      <p:sp>
        <p:nvSpPr>
          <p:cNvPr id="5" name="Rectangle 4"/>
          <p:cNvSpPr/>
          <p:nvPr/>
        </p:nvSpPr>
        <p:spPr bwMode="auto">
          <a:xfrm>
            <a:off x="5928230" y="1555601"/>
            <a:ext cx="2857520" cy="498598"/>
          </a:xfrm>
          <a:prstGeom prst="rect">
            <a:avLst/>
          </a:prstGeom>
          <a:solidFill>
            <a:srgbClr val="FFFF99"/>
          </a:solidFill>
          <a:ln w="9525"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tabLst/>
            </a:pPr>
            <a:r>
              <a:rPr kumimoji="0" lang="en-US" sz="1200" b="1" i="0" u="none" strike="noStrike" cap="none" normalizeH="0" baseline="0" dirty="0" err="1">
                <a:ln>
                  <a:noFill/>
                </a:ln>
                <a:solidFill>
                  <a:schemeClr val="tx1"/>
                </a:solidFill>
                <a:effectLst/>
                <a:latin typeface="Verdana" pitchFamily="34" charset="0"/>
              </a:rPr>
              <a:t>Neagative</a:t>
            </a:r>
            <a:r>
              <a:rPr lang="en-US" dirty="0"/>
              <a:t>-Positive </a:t>
            </a:r>
          </a:p>
          <a:p>
            <a:pPr marL="457200" marR="0" indent="0" algn="l" defTabSz="914400" rtl="0" eaLnBrk="1" fontAlgn="base" latinLnBrk="0" hangingPunct="1">
              <a:lnSpc>
                <a:spcPct val="100000"/>
              </a:lnSpc>
              <a:spcBef>
                <a:spcPct val="20000"/>
              </a:spcBef>
              <a:spcAft>
                <a:spcPct val="0"/>
              </a:spcAft>
              <a:buClrTx/>
              <a:buSzTx/>
              <a:tabLst/>
            </a:pPr>
            <a:r>
              <a:rPr kumimoji="0" lang="en-US" sz="1200" b="1" i="0" u="none" strike="noStrike" cap="none" normalizeH="0" baseline="0" dirty="0">
                <a:ln>
                  <a:noFill/>
                </a:ln>
                <a:solidFill>
                  <a:schemeClr val="tx1"/>
                </a:solidFill>
                <a:effectLst/>
                <a:latin typeface="Verdana" pitchFamily="34" charset="0"/>
              </a:rPr>
              <a:t>transformation</a:t>
            </a:r>
          </a:p>
        </p:txBody>
      </p:sp>
      <p:cxnSp>
        <p:nvCxnSpPr>
          <p:cNvPr id="7" name="Straight Arrow Connector 6"/>
          <p:cNvCxnSpPr/>
          <p:nvPr/>
        </p:nvCxnSpPr>
        <p:spPr bwMode="auto">
          <a:xfrm flipV="1">
            <a:off x="1070446" y="1841353"/>
            <a:ext cx="571504" cy="1"/>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a:off x="4285156" y="1769915"/>
            <a:ext cx="1571636" cy="1588"/>
          </a:xfrm>
          <a:prstGeom prst="straightConnector1">
            <a:avLst/>
          </a:prstGeom>
          <a:noFill/>
          <a:ln w="9525" cap="flat" cmpd="sng" algn="ctr">
            <a:solidFill>
              <a:schemeClr val="tx1"/>
            </a:solidFill>
            <a:prstDash val="solid"/>
            <a:round/>
            <a:headEnd type="none" w="med" len="med"/>
            <a:tailEnd type="arrow"/>
          </a:ln>
          <a:effectLst/>
        </p:spPr>
      </p:cxnSp>
      <p:sp>
        <p:nvSpPr>
          <p:cNvPr id="18" name="Rectangle 17"/>
          <p:cNvSpPr/>
          <p:nvPr/>
        </p:nvSpPr>
        <p:spPr bwMode="auto">
          <a:xfrm>
            <a:off x="1427636" y="2984361"/>
            <a:ext cx="2571768" cy="498598"/>
          </a:xfrm>
          <a:prstGeom prst="rect">
            <a:avLst/>
          </a:prstGeom>
          <a:solidFill>
            <a:srgbClr val="FFFF99"/>
          </a:solidFill>
          <a:ln w="9525"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tabLst/>
            </a:pPr>
            <a:r>
              <a:rPr kumimoji="0" lang="en-US" sz="1200" b="1" i="0" u="none" strike="noStrike" cap="none" normalizeH="0" baseline="0" dirty="0">
                <a:ln>
                  <a:noFill/>
                </a:ln>
                <a:solidFill>
                  <a:schemeClr val="tx1"/>
                </a:solidFill>
                <a:effectLst/>
                <a:latin typeface="Verdana" pitchFamily="34" charset="0"/>
              </a:rPr>
              <a:t>Color</a:t>
            </a:r>
            <a:r>
              <a:rPr kumimoji="0" lang="en-US" sz="1200" b="1" i="0" u="none" strike="noStrike" cap="none" normalizeH="0" dirty="0">
                <a:ln>
                  <a:noFill/>
                </a:ln>
                <a:solidFill>
                  <a:schemeClr val="tx1"/>
                </a:solidFill>
                <a:effectLst/>
                <a:latin typeface="Verdana" pitchFamily="34" charset="0"/>
              </a:rPr>
              <a:t> </a:t>
            </a:r>
            <a:r>
              <a:rPr lang="en-US" dirty="0"/>
              <a:t>Shuffling</a:t>
            </a:r>
          </a:p>
          <a:p>
            <a:pPr marL="457200" marR="0" indent="0" algn="l" defTabSz="914400" rtl="0" eaLnBrk="1" fontAlgn="base" latinLnBrk="0" hangingPunct="1">
              <a:lnSpc>
                <a:spcPct val="100000"/>
              </a:lnSpc>
              <a:spcBef>
                <a:spcPct val="20000"/>
              </a:spcBef>
              <a:spcAft>
                <a:spcPct val="0"/>
              </a:spcAft>
              <a:buClrTx/>
              <a:buSzTx/>
              <a:tabLst/>
            </a:pPr>
            <a:endParaRPr kumimoji="0" lang="en-US" sz="1200" b="1" i="0" u="none" strike="noStrike" cap="none" normalizeH="0" baseline="0" dirty="0">
              <a:ln>
                <a:noFill/>
              </a:ln>
              <a:solidFill>
                <a:schemeClr val="tx1"/>
              </a:solidFill>
              <a:effectLst/>
              <a:latin typeface="Verdana" pitchFamily="34" charset="0"/>
            </a:endParaRPr>
          </a:p>
        </p:txBody>
      </p:sp>
      <p:cxnSp>
        <p:nvCxnSpPr>
          <p:cNvPr id="20" name="Shape 19"/>
          <p:cNvCxnSpPr/>
          <p:nvPr/>
        </p:nvCxnSpPr>
        <p:spPr bwMode="auto">
          <a:xfrm flipH="1">
            <a:off x="1427636" y="1555601"/>
            <a:ext cx="7358114" cy="1643074"/>
          </a:xfrm>
          <a:prstGeom prst="bentConnector5">
            <a:avLst>
              <a:gd name="adj1" fmla="val -3107"/>
              <a:gd name="adj2" fmla="val 50000"/>
              <a:gd name="adj3" fmla="val 103107"/>
            </a:avLst>
          </a:prstGeom>
          <a:noFill/>
          <a:ln w="9525" cap="flat" cmpd="sng" algn="ctr">
            <a:solidFill>
              <a:schemeClr val="tx1"/>
            </a:solidFill>
            <a:prstDash val="solid"/>
            <a:round/>
            <a:headEnd type="none" w="med" len="med"/>
            <a:tailEnd type="none" w="med" len="med"/>
          </a:ln>
          <a:effectLst/>
        </p:spPr>
      </p:cxnSp>
      <p:sp>
        <p:nvSpPr>
          <p:cNvPr id="21" name="Rectangle 20"/>
          <p:cNvSpPr/>
          <p:nvPr/>
        </p:nvSpPr>
        <p:spPr bwMode="auto">
          <a:xfrm>
            <a:off x="6071106" y="2841485"/>
            <a:ext cx="2286016" cy="720197"/>
          </a:xfrm>
          <a:prstGeom prst="rect">
            <a:avLst/>
          </a:prstGeom>
          <a:solidFill>
            <a:srgbClr val="FFFF99"/>
          </a:solidFill>
          <a:ln w="9525"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tabLst/>
            </a:pPr>
            <a:r>
              <a:rPr kumimoji="0" lang="en-US" sz="1200" b="1" i="0" u="none" strike="noStrike" cap="none" normalizeH="0" baseline="0" dirty="0">
                <a:ln>
                  <a:noFill/>
                </a:ln>
                <a:solidFill>
                  <a:schemeClr val="tx1"/>
                </a:solidFill>
                <a:effectLst/>
                <a:latin typeface="Verdana" pitchFamily="34" charset="0"/>
              </a:rPr>
              <a:t> M x M Block</a:t>
            </a:r>
          </a:p>
          <a:p>
            <a:pPr marL="457200" marR="0" indent="0" algn="l" defTabSz="914400" rtl="0" eaLnBrk="1" fontAlgn="base" latinLnBrk="0" hangingPunct="1">
              <a:lnSpc>
                <a:spcPct val="100000"/>
              </a:lnSpc>
              <a:spcBef>
                <a:spcPct val="20000"/>
              </a:spcBef>
              <a:spcAft>
                <a:spcPct val="0"/>
              </a:spcAft>
              <a:buClrTx/>
              <a:buSzTx/>
              <a:tabLst/>
            </a:pPr>
            <a:r>
              <a:rPr lang="en-US" dirty="0"/>
              <a:t>Based statistical</a:t>
            </a:r>
          </a:p>
          <a:p>
            <a:pPr marL="457200" marR="0" indent="0" algn="l" defTabSz="914400" rtl="0" eaLnBrk="1" fontAlgn="base" latinLnBrk="0" hangingPunct="1">
              <a:lnSpc>
                <a:spcPct val="100000"/>
              </a:lnSpc>
              <a:spcBef>
                <a:spcPct val="20000"/>
              </a:spcBef>
              <a:spcAft>
                <a:spcPct val="0"/>
              </a:spcAft>
              <a:buClrTx/>
              <a:buSzTx/>
              <a:tabLst/>
            </a:pPr>
            <a:r>
              <a:rPr kumimoji="0" lang="en-US" sz="1200" b="1" i="0" u="none" strike="noStrike" cap="none" normalizeH="0" baseline="0" dirty="0">
                <a:ln>
                  <a:noFill/>
                </a:ln>
                <a:solidFill>
                  <a:schemeClr val="tx1"/>
                </a:solidFill>
                <a:effectLst/>
                <a:latin typeface="Verdana" pitchFamily="34" charset="0"/>
              </a:rPr>
              <a:t>Smoothing</a:t>
            </a:r>
            <a:endParaRPr lang="en-US" dirty="0"/>
          </a:p>
        </p:txBody>
      </p:sp>
      <p:cxnSp>
        <p:nvCxnSpPr>
          <p:cNvPr id="23" name="Straight Arrow Connector 22"/>
          <p:cNvCxnSpPr>
            <a:stCxn id="18" idx="3"/>
          </p:cNvCxnSpPr>
          <p:nvPr/>
        </p:nvCxnSpPr>
        <p:spPr bwMode="auto">
          <a:xfrm>
            <a:off x="3999404" y="3233660"/>
            <a:ext cx="2071702" cy="36453"/>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p:nvPr/>
        </p:nvCxnSpPr>
        <p:spPr bwMode="auto">
          <a:xfrm rot="5400000" flipH="1" flipV="1">
            <a:off x="2392843" y="3733666"/>
            <a:ext cx="500066" cy="1588"/>
          </a:xfrm>
          <a:prstGeom prst="straightConnector1">
            <a:avLst/>
          </a:prstGeom>
          <a:noFill/>
          <a:ln w="9525" cap="flat" cmpd="sng" algn="ctr">
            <a:solidFill>
              <a:schemeClr val="tx1"/>
            </a:solidFill>
            <a:prstDash val="solid"/>
            <a:round/>
            <a:headEnd type="none" w="med" len="med"/>
            <a:tailEnd type="arrow"/>
          </a:ln>
          <a:effectLst/>
        </p:spPr>
      </p:cxnSp>
      <p:cxnSp>
        <p:nvCxnSpPr>
          <p:cNvPr id="38" name="Straight Arrow Connector 37"/>
          <p:cNvCxnSpPr/>
          <p:nvPr/>
        </p:nvCxnSpPr>
        <p:spPr bwMode="auto">
          <a:xfrm rot="5400000" flipH="1" flipV="1">
            <a:off x="6964081" y="3824946"/>
            <a:ext cx="499272" cy="794"/>
          </a:xfrm>
          <a:prstGeom prst="straightConnector1">
            <a:avLst/>
          </a:prstGeom>
          <a:noFill/>
          <a:ln w="9525" cap="flat" cmpd="sng" algn="ctr">
            <a:solidFill>
              <a:schemeClr val="tx1"/>
            </a:solidFill>
            <a:prstDash val="solid"/>
            <a:round/>
            <a:headEnd type="none" w="med" len="med"/>
            <a:tailEnd type="arrow"/>
          </a:ln>
          <a:effectLst/>
        </p:spPr>
      </p:cxnSp>
      <p:cxnSp>
        <p:nvCxnSpPr>
          <p:cNvPr id="44" name="Straight Arrow Connector 43"/>
          <p:cNvCxnSpPr/>
          <p:nvPr/>
        </p:nvCxnSpPr>
        <p:spPr bwMode="auto">
          <a:xfrm>
            <a:off x="8357122" y="3270113"/>
            <a:ext cx="428628" cy="1588"/>
          </a:xfrm>
          <a:prstGeom prst="straightConnector1">
            <a:avLst/>
          </a:prstGeom>
          <a:noFill/>
          <a:ln w="9525" cap="flat" cmpd="sng" algn="ctr">
            <a:solidFill>
              <a:schemeClr val="tx1"/>
            </a:solidFill>
            <a:prstDash val="solid"/>
            <a:round/>
            <a:headEnd type="none" w="med" len="med"/>
            <a:tailEnd type="arrow"/>
          </a:ln>
          <a:effectLst/>
        </p:spPr>
      </p:cxnSp>
      <p:sp>
        <p:nvSpPr>
          <p:cNvPr id="8" name="TextBox 7">
            <a:extLst>
              <a:ext uri="{FF2B5EF4-FFF2-40B4-BE49-F238E27FC236}">
                <a16:creationId xmlns:a16="http://schemas.microsoft.com/office/drawing/2014/main" xmlns="" id="{5B8AF87F-F9B9-FFD6-0B53-DF8AF2DF3403}"/>
              </a:ext>
            </a:extLst>
          </p:cNvPr>
          <p:cNvSpPr txBox="1"/>
          <p:nvPr/>
        </p:nvSpPr>
        <p:spPr>
          <a:xfrm>
            <a:off x="1545432" y="4003128"/>
            <a:ext cx="2570180" cy="338554"/>
          </a:xfrm>
          <a:prstGeom prst="rect">
            <a:avLst/>
          </a:prstGeom>
          <a:noFill/>
        </p:spPr>
        <p:txBody>
          <a:bodyPr wrap="square" rtlCol="0">
            <a:spAutoFit/>
          </a:bodyPr>
          <a:lstStyle/>
          <a:p>
            <a:r>
              <a:rPr lang="en-IN" sz="1600" b="0" dirty="0">
                <a:latin typeface="Times New Roman" panose="02020603050405020304" pitchFamily="18" charset="0"/>
                <a:cs typeface="Times New Roman" panose="02020603050405020304" pitchFamily="18" charset="0"/>
              </a:rPr>
              <a:t>Key for colour shuffling</a:t>
            </a:r>
          </a:p>
        </p:txBody>
      </p:sp>
      <p:sp>
        <p:nvSpPr>
          <p:cNvPr id="9" name="TextBox 8">
            <a:extLst>
              <a:ext uri="{FF2B5EF4-FFF2-40B4-BE49-F238E27FC236}">
                <a16:creationId xmlns:a16="http://schemas.microsoft.com/office/drawing/2014/main" xmlns="" id="{F6378665-0EC9-F42E-5010-69C9D11917D4}"/>
              </a:ext>
            </a:extLst>
          </p:cNvPr>
          <p:cNvSpPr txBox="1"/>
          <p:nvPr/>
        </p:nvSpPr>
        <p:spPr>
          <a:xfrm>
            <a:off x="5812558" y="4003128"/>
            <a:ext cx="2787426" cy="338554"/>
          </a:xfrm>
          <a:prstGeom prst="rect">
            <a:avLst/>
          </a:prstGeom>
          <a:noFill/>
        </p:spPr>
        <p:txBody>
          <a:bodyPr wrap="square" rtlCol="0">
            <a:spAutoFit/>
          </a:bodyPr>
          <a:lstStyle/>
          <a:p>
            <a:r>
              <a:rPr lang="en-IN" sz="1600" b="0" dirty="0">
                <a:latin typeface="Times New Roman" panose="02020603050405020304" pitchFamily="18" charset="0"/>
                <a:cs typeface="Times New Roman" panose="02020603050405020304" pitchFamily="18" charset="0"/>
              </a:rPr>
              <a:t>Key for statistical smoothing</a:t>
            </a:r>
          </a:p>
        </p:txBody>
      </p:sp>
      <p:sp>
        <p:nvSpPr>
          <p:cNvPr id="17" name="TextBox 16">
            <a:extLst>
              <a:ext uri="{FF2B5EF4-FFF2-40B4-BE49-F238E27FC236}">
                <a16:creationId xmlns:mc="http://schemas.openxmlformats.org/markup-compatibility/2006" xmlns:a14="http://schemas.microsoft.com/office/drawing/2010/main" xmlns:a16="http://schemas.microsoft.com/office/drawing/2014/main" xmlns="" id="{28DE34F0-410A-41CF-C92F-183B92645336}"/>
              </a:ext>
            </a:extLst>
          </p:cNvPr>
          <p:cNvSpPr txBox="1"/>
          <p:nvPr/>
        </p:nvSpPr>
        <p:spPr>
          <a:xfrm>
            <a:off x="1070446" y="4502400"/>
            <a:ext cx="8001000" cy="1959511"/>
          </a:xfrm>
          <a:prstGeom prst="rect">
            <a:avLst/>
          </a:prstGeom>
          <a:noFill/>
        </p:spPr>
        <p:txBody>
          <a:bodyPr wrap="square">
            <a:spAutoFit/>
          </a:bodyPr>
          <a:lstStyle/>
          <a:p>
            <a:pPr algn="just"/>
            <a:r>
              <a:rPr lang="en-US" sz="2800" b="0" dirty="0">
                <a:solidFill>
                  <a:srgbClr val="000000"/>
                </a:solidFill>
                <a:latin typeface="Times New Roman" panose="02020603050405020304" pitchFamily="18" charset="0"/>
              </a:rPr>
              <a:t>4) After all the steps dictated above have been processed, the image IRGB is split into blocks with sized M × M.</a:t>
            </a:r>
          </a:p>
          <a:p>
            <a:endParaRPr lang="en-US" sz="2800" b="0" baseline="30000" dirty="0">
              <a:solidFill>
                <a:srgbClr val="000000"/>
              </a:solidFill>
              <a:latin typeface="Times New Roman" panose="02020603050405020304" pitchFamily="18" charset="0"/>
            </a:endParaRPr>
          </a:p>
          <a:p>
            <a:pPr algn="ctr"/>
            <a:endParaRPr lang="en-US" sz="2800" b="0" baseline="300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5537711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1669776" y="1700808"/>
            <a:ext cx="1296144" cy="648072"/>
          </a:xfrm>
          <a:prstGeom prst="round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5" name="Rounded Rectangle 4"/>
          <p:cNvSpPr/>
          <p:nvPr/>
        </p:nvSpPr>
        <p:spPr bwMode="auto">
          <a:xfrm>
            <a:off x="7229999" y="1700808"/>
            <a:ext cx="1296144" cy="648072"/>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6" name="Rounded Rectangle 5"/>
          <p:cNvSpPr/>
          <p:nvPr/>
        </p:nvSpPr>
        <p:spPr bwMode="auto">
          <a:xfrm>
            <a:off x="5839944" y="1700808"/>
            <a:ext cx="1296144" cy="648072"/>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7" name="Rounded Rectangle 6"/>
          <p:cNvSpPr/>
          <p:nvPr/>
        </p:nvSpPr>
        <p:spPr bwMode="auto">
          <a:xfrm>
            <a:off x="4449888" y="1700808"/>
            <a:ext cx="1296144" cy="648072"/>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8" name="Rounded Rectangle 7"/>
          <p:cNvSpPr/>
          <p:nvPr/>
        </p:nvSpPr>
        <p:spPr bwMode="auto">
          <a:xfrm>
            <a:off x="3059832" y="1700808"/>
            <a:ext cx="1296144" cy="648072"/>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9" name="Rounded Rectangle 8"/>
          <p:cNvSpPr/>
          <p:nvPr/>
        </p:nvSpPr>
        <p:spPr bwMode="auto">
          <a:xfrm>
            <a:off x="1669776" y="2506904"/>
            <a:ext cx="1296144" cy="648072"/>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10" name="Rounded Rectangle 9"/>
          <p:cNvSpPr/>
          <p:nvPr/>
        </p:nvSpPr>
        <p:spPr bwMode="auto">
          <a:xfrm>
            <a:off x="7229999" y="2506904"/>
            <a:ext cx="1296144" cy="648072"/>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11" name="Rounded Rectangle 10"/>
          <p:cNvSpPr/>
          <p:nvPr/>
        </p:nvSpPr>
        <p:spPr bwMode="auto">
          <a:xfrm>
            <a:off x="5839944" y="2506904"/>
            <a:ext cx="1296144" cy="648072"/>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12" name="Rounded Rectangle 11"/>
          <p:cNvSpPr/>
          <p:nvPr/>
        </p:nvSpPr>
        <p:spPr bwMode="auto">
          <a:xfrm>
            <a:off x="4449888" y="2506904"/>
            <a:ext cx="1296144" cy="648072"/>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13" name="Rounded Rectangle 12"/>
          <p:cNvSpPr/>
          <p:nvPr/>
        </p:nvSpPr>
        <p:spPr bwMode="auto">
          <a:xfrm>
            <a:off x="3059832" y="2506904"/>
            <a:ext cx="1296144" cy="648072"/>
          </a:xfrm>
          <a:prstGeom prst="round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14" name="Rounded Rectangle 13"/>
          <p:cNvSpPr/>
          <p:nvPr/>
        </p:nvSpPr>
        <p:spPr bwMode="auto">
          <a:xfrm>
            <a:off x="1669776" y="3303896"/>
            <a:ext cx="1296144" cy="648072"/>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15" name="Rounded Rectangle 14"/>
          <p:cNvSpPr/>
          <p:nvPr/>
        </p:nvSpPr>
        <p:spPr bwMode="auto">
          <a:xfrm>
            <a:off x="7229999" y="3303896"/>
            <a:ext cx="1296144" cy="648072"/>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16" name="Rounded Rectangle 15"/>
          <p:cNvSpPr/>
          <p:nvPr/>
        </p:nvSpPr>
        <p:spPr bwMode="auto">
          <a:xfrm>
            <a:off x="5839944" y="3303896"/>
            <a:ext cx="1296144" cy="648072"/>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17" name="Rounded Rectangle 16"/>
          <p:cNvSpPr/>
          <p:nvPr/>
        </p:nvSpPr>
        <p:spPr bwMode="auto">
          <a:xfrm>
            <a:off x="4449888" y="3303896"/>
            <a:ext cx="1296144" cy="648072"/>
          </a:xfrm>
          <a:prstGeom prst="round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18" name="Rounded Rectangle 17"/>
          <p:cNvSpPr/>
          <p:nvPr/>
        </p:nvSpPr>
        <p:spPr bwMode="auto">
          <a:xfrm>
            <a:off x="3059832" y="3303896"/>
            <a:ext cx="1296144" cy="648072"/>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19" name="Rounded Rectangle 18"/>
          <p:cNvSpPr/>
          <p:nvPr/>
        </p:nvSpPr>
        <p:spPr bwMode="auto">
          <a:xfrm>
            <a:off x="1669776" y="4897880"/>
            <a:ext cx="1296144" cy="648072"/>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20" name="Rounded Rectangle 19"/>
          <p:cNvSpPr/>
          <p:nvPr/>
        </p:nvSpPr>
        <p:spPr bwMode="auto">
          <a:xfrm>
            <a:off x="7229999" y="4897880"/>
            <a:ext cx="1296144" cy="648072"/>
          </a:xfrm>
          <a:prstGeom prst="round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21" name="Rounded Rectangle 20"/>
          <p:cNvSpPr/>
          <p:nvPr/>
        </p:nvSpPr>
        <p:spPr bwMode="auto">
          <a:xfrm>
            <a:off x="5839944" y="4897880"/>
            <a:ext cx="1296144" cy="648072"/>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22" name="Rounded Rectangle 21"/>
          <p:cNvSpPr/>
          <p:nvPr/>
        </p:nvSpPr>
        <p:spPr bwMode="auto">
          <a:xfrm>
            <a:off x="4449888" y="4897880"/>
            <a:ext cx="1296144" cy="648072"/>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23" name="Rounded Rectangle 22"/>
          <p:cNvSpPr/>
          <p:nvPr/>
        </p:nvSpPr>
        <p:spPr bwMode="auto">
          <a:xfrm>
            <a:off x="3059832" y="4897880"/>
            <a:ext cx="1296144" cy="648072"/>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24" name="Rounded Rectangle 23"/>
          <p:cNvSpPr/>
          <p:nvPr/>
        </p:nvSpPr>
        <p:spPr bwMode="auto">
          <a:xfrm>
            <a:off x="1669776" y="4100888"/>
            <a:ext cx="1296144" cy="648072"/>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25" name="Rounded Rectangle 24"/>
          <p:cNvSpPr/>
          <p:nvPr/>
        </p:nvSpPr>
        <p:spPr bwMode="auto">
          <a:xfrm>
            <a:off x="7229999" y="4100888"/>
            <a:ext cx="1296144" cy="648072"/>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26" name="Rounded Rectangle 25"/>
          <p:cNvSpPr/>
          <p:nvPr/>
        </p:nvSpPr>
        <p:spPr bwMode="auto">
          <a:xfrm>
            <a:off x="5839944" y="4100888"/>
            <a:ext cx="1296144" cy="648072"/>
          </a:xfrm>
          <a:prstGeom prst="round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27" name="Rounded Rectangle 26"/>
          <p:cNvSpPr/>
          <p:nvPr/>
        </p:nvSpPr>
        <p:spPr bwMode="auto">
          <a:xfrm>
            <a:off x="4449888" y="4100888"/>
            <a:ext cx="1296144" cy="648072"/>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28" name="Rounded Rectangle 27"/>
          <p:cNvSpPr/>
          <p:nvPr/>
        </p:nvSpPr>
        <p:spPr bwMode="auto">
          <a:xfrm>
            <a:off x="3059832" y="4100888"/>
            <a:ext cx="1296144" cy="648072"/>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29" name="Title 1">
            <a:extLst>
              <a:ext uri="{FF2B5EF4-FFF2-40B4-BE49-F238E27FC236}">
                <a16:creationId xmlns:a16="http://schemas.microsoft.com/office/drawing/2014/main" xmlns="" id="{5CFFD3EC-D63A-BE8E-84CE-B101BB8334A8}"/>
              </a:ext>
            </a:extLst>
          </p:cNvPr>
          <p:cNvSpPr txBox="1">
            <a:spLocks noChangeArrowheads="1"/>
          </p:cNvSpPr>
          <p:nvPr/>
        </p:nvSpPr>
        <p:spPr>
          <a:xfrm>
            <a:off x="1043608" y="236842"/>
            <a:ext cx="7772400" cy="887828"/>
          </a:xfrm>
          <a:prstGeom prst="rect">
            <a:avLst/>
          </a:prstGeom>
        </p:spPr>
        <p:txBody>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pPr eaLnBrk="1" hangingPunct="1"/>
            <a:r>
              <a:rPr lang="en-US" altLang="en-US" sz="2800" kern="0" dirty="0">
                <a:cs typeface="Times New Roman" panose="02020603050405020304" pitchFamily="18" charset="0"/>
              </a:rPr>
              <a:t>TRAINING PROCESS (</a:t>
            </a:r>
            <a:r>
              <a:rPr lang="en-US" altLang="en-US" sz="2800" kern="0" dirty="0" err="1">
                <a:cs typeface="Times New Roman" panose="02020603050405020304" pitchFamily="18" charset="0"/>
              </a:rPr>
              <a:t>kfold</a:t>
            </a:r>
            <a:r>
              <a:rPr lang="en-US" altLang="en-US" sz="2800" kern="0" dirty="0">
                <a:cs typeface="Times New Roman" panose="02020603050405020304" pitchFamily="18" charset="0"/>
              </a:rPr>
              <a:t> = 5)</a:t>
            </a:r>
          </a:p>
        </p:txBody>
      </p:sp>
      <p:sp>
        <p:nvSpPr>
          <p:cNvPr id="30" name="Title 1">
            <a:extLst>
              <a:ext uri="{FF2B5EF4-FFF2-40B4-BE49-F238E27FC236}">
                <a16:creationId xmlns:a16="http://schemas.microsoft.com/office/drawing/2014/main" xmlns="" id="{5CFFD3EC-D63A-BE8E-84CE-B101BB8334A8}"/>
              </a:ext>
            </a:extLst>
          </p:cNvPr>
          <p:cNvSpPr txBox="1">
            <a:spLocks noChangeArrowheads="1"/>
          </p:cNvSpPr>
          <p:nvPr/>
        </p:nvSpPr>
        <p:spPr>
          <a:xfrm>
            <a:off x="6802144" y="1098870"/>
            <a:ext cx="2151856" cy="887828"/>
          </a:xfrm>
          <a:prstGeom prst="rect">
            <a:avLst/>
          </a:prstGeom>
        </p:spPr>
        <p:txBody>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pPr eaLnBrk="1" hangingPunct="1"/>
            <a:r>
              <a:rPr lang="en-US" altLang="en-US" sz="2800" kern="0" dirty="0">
                <a:cs typeface="Times New Roman" panose="02020603050405020304" pitchFamily="18" charset="0"/>
              </a:rPr>
              <a:t>Fold 5</a:t>
            </a:r>
          </a:p>
        </p:txBody>
      </p:sp>
      <p:sp>
        <p:nvSpPr>
          <p:cNvPr id="31" name="Title 1">
            <a:extLst>
              <a:ext uri="{FF2B5EF4-FFF2-40B4-BE49-F238E27FC236}">
                <a16:creationId xmlns:a16="http://schemas.microsoft.com/office/drawing/2014/main" xmlns="" id="{5CFFD3EC-D63A-BE8E-84CE-B101BB8334A8}"/>
              </a:ext>
            </a:extLst>
          </p:cNvPr>
          <p:cNvSpPr txBox="1">
            <a:spLocks noChangeArrowheads="1"/>
          </p:cNvSpPr>
          <p:nvPr/>
        </p:nvSpPr>
        <p:spPr>
          <a:xfrm>
            <a:off x="2631976" y="1107974"/>
            <a:ext cx="2151856" cy="887828"/>
          </a:xfrm>
          <a:prstGeom prst="rect">
            <a:avLst/>
          </a:prstGeom>
        </p:spPr>
        <p:txBody>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pPr eaLnBrk="1" hangingPunct="1"/>
            <a:r>
              <a:rPr lang="en-US" altLang="en-US" sz="2800" kern="0" dirty="0">
                <a:cs typeface="Times New Roman" panose="02020603050405020304" pitchFamily="18" charset="0"/>
              </a:rPr>
              <a:t>Fold 2</a:t>
            </a:r>
          </a:p>
        </p:txBody>
      </p:sp>
      <p:sp>
        <p:nvSpPr>
          <p:cNvPr id="32" name="Title 1">
            <a:extLst>
              <a:ext uri="{FF2B5EF4-FFF2-40B4-BE49-F238E27FC236}">
                <a16:creationId xmlns:a16="http://schemas.microsoft.com/office/drawing/2014/main" xmlns="" id="{5CFFD3EC-D63A-BE8E-84CE-B101BB8334A8}"/>
              </a:ext>
            </a:extLst>
          </p:cNvPr>
          <p:cNvSpPr txBox="1">
            <a:spLocks noChangeArrowheads="1"/>
          </p:cNvSpPr>
          <p:nvPr/>
        </p:nvSpPr>
        <p:spPr>
          <a:xfrm>
            <a:off x="4022032" y="1100702"/>
            <a:ext cx="2151856" cy="887828"/>
          </a:xfrm>
          <a:prstGeom prst="rect">
            <a:avLst/>
          </a:prstGeom>
        </p:spPr>
        <p:txBody>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pPr eaLnBrk="1" hangingPunct="1"/>
            <a:r>
              <a:rPr lang="en-US" altLang="en-US" sz="2800" kern="0" dirty="0">
                <a:cs typeface="Times New Roman" panose="02020603050405020304" pitchFamily="18" charset="0"/>
              </a:rPr>
              <a:t>Fold 3</a:t>
            </a:r>
          </a:p>
        </p:txBody>
      </p:sp>
      <p:sp>
        <p:nvSpPr>
          <p:cNvPr id="33" name="Title 1">
            <a:extLst>
              <a:ext uri="{FF2B5EF4-FFF2-40B4-BE49-F238E27FC236}">
                <a16:creationId xmlns:a16="http://schemas.microsoft.com/office/drawing/2014/main" xmlns="" id="{5CFFD3EC-D63A-BE8E-84CE-B101BB8334A8}"/>
              </a:ext>
            </a:extLst>
          </p:cNvPr>
          <p:cNvSpPr txBox="1">
            <a:spLocks noChangeArrowheads="1"/>
          </p:cNvSpPr>
          <p:nvPr/>
        </p:nvSpPr>
        <p:spPr>
          <a:xfrm>
            <a:off x="5412088" y="1137016"/>
            <a:ext cx="2151856" cy="887828"/>
          </a:xfrm>
          <a:prstGeom prst="rect">
            <a:avLst/>
          </a:prstGeom>
        </p:spPr>
        <p:txBody>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pPr eaLnBrk="1" hangingPunct="1"/>
            <a:r>
              <a:rPr lang="en-US" altLang="en-US" sz="2800" kern="0" dirty="0">
                <a:cs typeface="Times New Roman" panose="02020603050405020304" pitchFamily="18" charset="0"/>
              </a:rPr>
              <a:t>Fold 4</a:t>
            </a:r>
          </a:p>
        </p:txBody>
      </p:sp>
      <p:sp>
        <p:nvSpPr>
          <p:cNvPr id="34" name="Title 1">
            <a:extLst>
              <a:ext uri="{FF2B5EF4-FFF2-40B4-BE49-F238E27FC236}">
                <a16:creationId xmlns:a16="http://schemas.microsoft.com/office/drawing/2014/main" xmlns="" id="{5CFFD3EC-D63A-BE8E-84CE-B101BB8334A8}"/>
              </a:ext>
            </a:extLst>
          </p:cNvPr>
          <p:cNvSpPr txBox="1">
            <a:spLocks noChangeArrowheads="1"/>
          </p:cNvSpPr>
          <p:nvPr/>
        </p:nvSpPr>
        <p:spPr>
          <a:xfrm>
            <a:off x="2036296" y="5670179"/>
            <a:ext cx="2319680" cy="422949"/>
          </a:xfrm>
          <a:prstGeom prst="rect">
            <a:avLst/>
          </a:prstGeom>
        </p:spPr>
        <p:txBody>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pPr eaLnBrk="1" hangingPunct="1"/>
            <a:r>
              <a:rPr lang="en-US" altLang="en-US" sz="2800" kern="0" dirty="0">
                <a:cs typeface="Times New Roman" panose="02020603050405020304" pitchFamily="18" charset="0"/>
              </a:rPr>
              <a:t>- Training set</a:t>
            </a:r>
          </a:p>
        </p:txBody>
      </p:sp>
      <p:sp>
        <p:nvSpPr>
          <p:cNvPr id="35" name="Rounded Rectangle 34"/>
          <p:cNvSpPr/>
          <p:nvPr/>
        </p:nvSpPr>
        <p:spPr bwMode="auto">
          <a:xfrm>
            <a:off x="1043608" y="5694872"/>
            <a:ext cx="1023523" cy="422949"/>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36" name="Rounded Rectangle 35"/>
          <p:cNvSpPr/>
          <p:nvPr/>
        </p:nvSpPr>
        <p:spPr bwMode="auto">
          <a:xfrm>
            <a:off x="4929808" y="5679779"/>
            <a:ext cx="1202232" cy="438042"/>
          </a:xfrm>
          <a:prstGeom prst="round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0" algn="l" defTabSz="914400" rtl="0" eaLnBrk="1" fontAlgn="base" latinLnBrk="0" hangingPunct="1">
              <a:lnSpc>
                <a:spcPct val="100000"/>
              </a:lnSpc>
              <a:spcBef>
                <a:spcPct val="20000"/>
              </a:spcBef>
              <a:spcAft>
                <a:spcPct val="0"/>
              </a:spcAft>
              <a:buClrTx/>
              <a:buSzTx/>
              <a:buFontTx/>
              <a:buChar char="•"/>
              <a:tabLst/>
            </a:pPr>
            <a:endParaRPr kumimoji="0" lang="en-IN" sz="1200" b="1" i="0" u="none" strike="noStrike" cap="none" normalizeH="0" baseline="0">
              <a:ln>
                <a:noFill/>
              </a:ln>
              <a:solidFill>
                <a:schemeClr val="tx1"/>
              </a:solidFill>
              <a:effectLst/>
              <a:latin typeface="Verdana" pitchFamily="34" charset="0"/>
            </a:endParaRPr>
          </a:p>
        </p:txBody>
      </p:sp>
      <p:sp>
        <p:nvSpPr>
          <p:cNvPr id="37" name="Title 1">
            <a:extLst>
              <a:ext uri="{FF2B5EF4-FFF2-40B4-BE49-F238E27FC236}">
                <a16:creationId xmlns:a16="http://schemas.microsoft.com/office/drawing/2014/main" xmlns="" id="{5CFFD3EC-D63A-BE8E-84CE-B101BB8334A8}"/>
              </a:ext>
            </a:extLst>
          </p:cNvPr>
          <p:cNvSpPr txBox="1">
            <a:spLocks noChangeArrowheads="1"/>
          </p:cNvSpPr>
          <p:nvPr/>
        </p:nvSpPr>
        <p:spPr>
          <a:xfrm>
            <a:off x="1382070" y="1098870"/>
            <a:ext cx="2151856" cy="887828"/>
          </a:xfrm>
          <a:prstGeom prst="rect">
            <a:avLst/>
          </a:prstGeom>
        </p:spPr>
        <p:txBody>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pPr eaLnBrk="1" hangingPunct="1"/>
            <a:r>
              <a:rPr lang="en-US" altLang="en-US" sz="2800" kern="0" dirty="0">
                <a:cs typeface="Times New Roman" panose="02020603050405020304" pitchFamily="18" charset="0"/>
              </a:rPr>
              <a:t>Fold 1</a:t>
            </a:r>
          </a:p>
        </p:txBody>
      </p:sp>
      <p:sp>
        <p:nvSpPr>
          <p:cNvPr id="38" name="Title 1">
            <a:extLst>
              <a:ext uri="{FF2B5EF4-FFF2-40B4-BE49-F238E27FC236}">
                <a16:creationId xmlns:a16="http://schemas.microsoft.com/office/drawing/2014/main" xmlns="" id="{5CFFD3EC-D63A-BE8E-84CE-B101BB8334A8}"/>
              </a:ext>
            </a:extLst>
          </p:cNvPr>
          <p:cNvSpPr txBox="1">
            <a:spLocks noChangeArrowheads="1"/>
          </p:cNvSpPr>
          <p:nvPr/>
        </p:nvSpPr>
        <p:spPr>
          <a:xfrm>
            <a:off x="6027983" y="5628915"/>
            <a:ext cx="2757195" cy="374900"/>
          </a:xfrm>
          <a:prstGeom prst="rect">
            <a:avLst/>
          </a:prstGeom>
        </p:spPr>
        <p:txBody>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pPr eaLnBrk="1" hangingPunct="1"/>
            <a:r>
              <a:rPr lang="en-US" altLang="en-US" sz="2800" kern="0" dirty="0">
                <a:cs typeface="Times New Roman" panose="02020603050405020304" pitchFamily="18" charset="0"/>
              </a:rPr>
              <a:t>- Validation set</a:t>
            </a:r>
          </a:p>
        </p:txBody>
      </p:sp>
    </p:spTree>
    <p:extLst>
      <p:ext uri="{BB962C8B-B14F-4D97-AF65-F5344CB8AC3E}">
        <p14:creationId xmlns:p14="http://schemas.microsoft.com/office/powerpoint/2010/main" val="16500390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p:cNvPicPr>
            <a:picLocks noChangeAspect="1"/>
          </p:cNvPicPr>
          <p:nvPr/>
        </p:nvPicPr>
        <p:blipFill>
          <a:blip r:embed="rId2"/>
          <a:stretch>
            <a:fillRect/>
          </a:stretch>
        </p:blipFill>
        <p:spPr>
          <a:xfrm>
            <a:off x="1475657" y="551054"/>
            <a:ext cx="6480720" cy="5846521"/>
          </a:xfrm>
          <a:prstGeom prst="rect">
            <a:avLst/>
          </a:prstGeom>
        </p:spPr>
      </p:pic>
      <p:sp>
        <p:nvSpPr>
          <p:cNvPr id="3" name="Title 1">
            <a:extLst>
              <a:ext uri="{FF2B5EF4-FFF2-40B4-BE49-F238E27FC236}">
                <a16:creationId xmlns:a16="http://schemas.microsoft.com/office/drawing/2014/main" xmlns="" id="{5CFFD3EC-D63A-BE8E-84CE-B101BB8334A8}"/>
              </a:ext>
            </a:extLst>
          </p:cNvPr>
          <p:cNvSpPr txBox="1">
            <a:spLocks noChangeArrowheads="1"/>
          </p:cNvSpPr>
          <p:nvPr/>
        </p:nvSpPr>
        <p:spPr>
          <a:xfrm>
            <a:off x="1043608" y="20892"/>
            <a:ext cx="7772400" cy="887828"/>
          </a:xfrm>
          <a:prstGeom prst="rect">
            <a:avLst/>
          </a:prstGeom>
        </p:spPr>
        <p:txBody>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pPr eaLnBrk="1" hangingPunct="1"/>
            <a:r>
              <a:rPr lang="en-US" altLang="en-US" sz="2800" kern="0" dirty="0" smtClean="0">
                <a:cs typeface="Times New Roman" panose="02020603050405020304" pitchFamily="18" charset="0"/>
              </a:rPr>
              <a:t>XCEPTION </a:t>
            </a:r>
            <a:r>
              <a:rPr lang="en-US" altLang="en-US" sz="2800" kern="0" dirty="0">
                <a:cs typeface="Times New Roman" panose="02020603050405020304" pitchFamily="18" charset="0"/>
              </a:rPr>
              <a:t>PROCESS </a:t>
            </a:r>
          </a:p>
        </p:txBody>
      </p:sp>
    </p:spTree>
    <p:extLst>
      <p:ext uri="{BB962C8B-B14F-4D97-AF65-F5344CB8AC3E}">
        <p14:creationId xmlns:p14="http://schemas.microsoft.com/office/powerpoint/2010/main" val="5747234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87624" y="1124744"/>
            <a:ext cx="7416824" cy="4749826"/>
          </a:xfrm>
          <a:prstGeom prst="rect">
            <a:avLst/>
          </a:prstGeom>
        </p:spPr>
        <p:txBody>
          <a:bodyPr wrap="square">
            <a:spAutoFit/>
          </a:bodyPr>
          <a:lstStyle/>
          <a:p>
            <a:pPr indent="180340" algn="just">
              <a:lnSpc>
                <a:spcPct val="105000"/>
              </a:lnSpc>
              <a:spcBef>
                <a:spcPts val="600"/>
              </a:spcBef>
              <a:spcAft>
                <a:spcPts val="0"/>
              </a:spcAft>
            </a:pPr>
            <a:r>
              <a:rPr lang="en-US" sz="2000" b="0" dirty="0">
                <a:solidFill>
                  <a:srgbClr val="231F20"/>
                </a:solidFill>
                <a:latin typeface="Times New Roman" panose="02020603050405020304" pitchFamily="18" charset="0"/>
                <a:ea typeface="Calibri" panose="020F0502020204030204" pitchFamily="34" charset="0"/>
              </a:rPr>
              <a:t>1. </a:t>
            </a:r>
            <a:r>
              <a:rPr lang="en-US" sz="2000" dirty="0">
                <a:solidFill>
                  <a:srgbClr val="231F20"/>
                </a:solidFill>
                <a:latin typeface="Times New Roman" panose="02020603050405020304" pitchFamily="18" charset="0"/>
                <a:ea typeface="Calibri" panose="020F0502020204030204" pitchFamily="34" charset="0"/>
              </a:rPr>
              <a:t>Entry flow: </a:t>
            </a:r>
            <a:r>
              <a:rPr lang="en-US" sz="2000" b="0" dirty="0">
                <a:solidFill>
                  <a:srgbClr val="231F20"/>
                </a:solidFill>
                <a:latin typeface="Times New Roman" panose="02020603050405020304" pitchFamily="18" charset="0"/>
                <a:ea typeface="Calibri" panose="020F0502020204030204" pitchFamily="34" charset="0"/>
              </a:rPr>
              <a:t>This is the initial stage of the </a:t>
            </a:r>
            <a:r>
              <a:rPr lang="en-US" sz="2000" b="0" dirty="0" err="1">
                <a:solidFill>
                  <a:srgbClr val="231F20"/>
                </a:solidFill>
                <a:latin typeface="Times New Roman" panose="02020603050405020304" pitchFamily="18" charset="0"/>
                <a:ea typeface="Calibri" panose="020F0502020204030204" pitchFamily="34" charset="0"/>
              </a:rPr>
              <a:t>Xception</a:t>
            </a:r>
            <a:r>
              <a:rPr lang="en-US" sz="2000" b="0" dirty="0">
                <a:solidFill>
                  <a:srgbClr val="231F20"/>
                </a:solidFill>
                <a:latin typeface="Times New Roman" panose="02020603050405020304" pitchFamily="18" charset="0"/>
                <a:ea typeface="Calibri" panose="020F0502020204030204" pitchFamily="34" charset="0"/>
              </a:rPr>
              <a:t> network where the input image is processed by a series of convolutional and pooling layers to extract basic features from the image. The entry flow consists of several parallel convolutional blocks that extract different types of features at different scales.</a:t>
            </a:r>
            <a:endParaRPr lang="en-IN" sz="2000" b="0" dirty="0">
              <a:solidFill>
                <a:srgbClr val="231F20"/>
              </a:solidFill>
              <a:latin typeface="Times New Roman" panose="02020603050405020304" pitchFamily="18" charset="0"/>
              <a:ea typeface="Calibri" panose="020F0502020204030204" pitchFamily="34" charset="0"/>
            </a:endParaRPr>
          </a:p>
          <a:p>
            <a:pPr indent="180340" algn="just">
              <a:lnSpc>
                <a:spcPct val="105000"/>
              </a:lnSpc>
              <a:spcBef>
                <a:spcPts val="600"/>
              </a:spcBef>
              <a:spcAft>
                <a:spcPts val="0"/>
              </a:spcAft>
            </a:pPr>
            <a:r>
              <a:rPr lang="en-US" sz="2000" b="0" dirty="0">
                <a:solidFill>
                  <a:srgbClr val="231F20"/>
                </a:solidFill>
                <a:latin typeface="Times New Roman" panose="02020603050405020304" pitchFamily="18" charset="0"/>
                <a:ea typeface="Calibri" panose="020F0502020204030204" pitchFamily="34" charset="0"/>
              </a:rPr>
              <a:t>2. </a:t>
            </a:r>
            <a:r>
              <a:rPr lang="en-US" sz="2000" dirty="0">
                <a:solidFill>
                  <a:srgbClr val="231F20"/>
                </a:solidFill>
                <a:latin typeface="Times New Roman" panose="02020603050405020304" pitchFamily="18" charset="0"/>
                <a:ea typeface="Calibri" panose="020F0502020204030204" pitchFamily="34" charset="0"/>
              </a:rPr>
              <a:t>Middle flow: </a:t>
            </a:r>
            <a:r>
              <a:rPr lang="en-US" sz="2000" b="0" dirty="0">
                <a:solidFill>
                  <a:srgbClr val="231F20"/>
                </a:solidFill>
                <a:latin typeface="Times New Roman" panose="02020603050405020304" pitchFamily="18" charset="0"/>
                <a:ea typeface="Calibri" panose="020F0502020204030204" pitchFamily="34" charset="0"/>
              </a:rPr>
              <a:t>After the features are extracted in the entry flow, they are passed through a series of middle flow modules. These modules contain multiple residual blocks that help to increase the depth of the network and improve its accuracy.</a:t>
            </a:r>
            <a:endParaRPr lang="en-IN" sz="2000" b="0" dirty="0">
              <a:solidFill>
                <a:srgbClr val="231F20"/>
              </a:solidFill>
              <a:latin typeface="Times New Roman" panose="02020603050405020304" pitchFamily="18" charset="0"/>
              <a:ea typeface="Calibri" panose="020F0502020204030204" pitchFamily="34" charset="0"/>
            </a:endParaRPr>
          </a:p>
          <a:p>
            <a:pPr indent="180340" algn="just">
              <a:lnSpc>
                <a:spcPct val="105000"/>
              </a:lnSpc>
              <a:spcBef>
                <a:spcPts val="600"/>
              </a:spcBef>
              <a:spcAft>
                <a:spcPts val="0"/>
              </a:spcAft>
            </a:pPr>
            <a:r>
              <a:rPr lang="en-US" sz="2000" b="0" dirty="0">
                <a:solidFill>
                  <a:srgbClr val="231F20"/>
                </a:solidFill>
                <a:latin typeface="Times New Roman" panose="02020603050405020304" pitchFamily="18" charset="0"/>
                <a:ea typeface="Calibri" panose="020F0502020204030204" pitchFamily="34" charset="0"/>
              </a:rPr>
              <a:t>3. </a:t>
            </a:r>
            <a:r>
              <a:rPr lang="en-US" sz="2000" dirty="0">
                <a:solidFill>
                  <a:srgbClr val="231F20"/>
                </a:solidFill>
                <a:latin typeface="Times New Roman" panose="02020603050405020304" pitchFamily="18" charset="0"/>
                <a:ea typeface="Calibri" panose="020F0502020204030204" pitchFamily="34" charset="0"/>
              </a:rPr>
              <a:t>Exit flow: </a:t>
            </a:r>
            <a:r>
              <a:rPr lang="en-US" sz="2000" b="0" dirty="0">
                <a:solidFill>
                  <a:srgbClr val="231F20"/>
                </a:solidFill>
                <a:latin typeface="Times New Roman" panose="02020603050405020304" pitchFamily="18" charset="0"/>
                <a:ea typeface="Calibri" panose="020F0502020204030204" pitchFamily="34" charset="0"/>
              </a:rPr>
              <a:t>In the final stage of the </a:t>
            </a:r>
            <a:r>
              <a:rPr lang="en-US" sz="2000" b="0" dirty="0" err="1">
                <a:solidFill>
                  <a:srgbClr val="231F20"/>
                </a:solidFill>
                <a:latin typeface="Times New Roman" panose="02020603050405020304" pitchFamily="18" charset="0"/>
                <a:ea typeface="Calibri" panose="020F0502020204030204" pitchFamily="34" charset="0"/>
              </a:rPr>
              <a:t>Xception</a:t>
            </a:r>
            <a:r>
              <a:rPr lang="en-US" sz="2000" b="0" dirty="0">
                <a:solidFill>
                  <a:srgbClr val="231F20"/>
                </a:solidFill>
                <a:latin typeface="Times New Roman" panose="02020603050405020304" pitchFamily="18" charset="0"/>
                <a:ea typeface="Calibri" panose="020F0502020204030204" pitchFamily="34" charset="0"/>
              </a:rPr>
              <a:t> network, the features are aggregated and passed through a series of fully connected layers to make a prediction. The exit flow contains a combination of global average pooling and fully connected layers, which help to reduce the number of parameters in the network and prevent overfitting. </a:t>
            </a:r>
            <a:endParaRPr lang="en-IN" sz="2000" b="0" dirty="0">
              <a:solidFill>
                <a:srgbClr val="231F20"/>
              </a:solidFill>
              <a:effectLst/>
              <a:latin typeface="Times New Roman" panose="02020603050405020304" pitchFamily="18" charset="0"/>
              <a:ea typeface="Calibri" panose="020F0502020204030204" pitchFamily="34" charset="0"/>
            </a:endParaRPr>
          </a:p>
        </p:txBody>
      </p:sp>
      <p:sp>
        <p:nvSpPr>
          <p:cNvPr id="3" name="Title 1">
            <a:extLst>
              <a:ext uri="{FF2B5EF4-FFF2-40B4-BE49-F238E27FC236}">
                <a16:creationId xmlns:a16="http://schemas.microsoft.com/office/drawing/2014/main" xmlns="" id="{5CFFD3EC-D63A-BE8E-84CE-B101BB8334A8}"/>
              </a:ext>
            </a:extLst>
          </p:cNvPr>
          <p:cNvSpPr txBox="1">
            <a:spLocks noChangeArrowheads="1"/>
          </p:cNvSpPr>
          <p:nvPr/>
        </p:nvSpPr>
        <p:spPr>
          <a:xfrm>
            <a:off x="1009836" y="332656"/>
            <a:ext cx="7772400" cy="887828"/>
          </a:xfrm>
          <a:prstGeom prst="rect">
            <a:avLst/>
          </a:prstGeom>
        </p:spPr>
        <p:txBody>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pPr eaLnBrk="1" hangingPunct="1"/>
            <a:r>
              <a:rPr lang="en-US" altLang="en-US" sz="2800" kern="0" dirty="0" smtClean="0">
                <a:cs typeface="Times New Roman" panose="02020603050405020304" pitchFamily="18" charset="0"/>
              </a:rPr>
              <a:t>XCEPTION </a:t>
            </a:r>
            <a:r>
              <a:rPr lang="en-US" altLang="en-US" sz="2800" kern="0" dirty="0">
                <a:cs typeface="Times New Roman" panose="02020603050405020304" pitchFamily="18" charset="0"/>
              </a:rPr>
              <a:t>PROCESS </a:t>
            </a:r>
          </a:p>
        </p:txBody>
      </p:sp>
    </p:spTree>
    <p:extLst>
      <p:ext uri="{BB962C8B-B14F-4D97-AF65-F5344CB8AC3E}">
        <p14:creationId xmlns:p14="http://schemas.microsoft.com/office/powerpoint/2010/main" val="325799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75656" y="548680"/>
            <a:ext cx="7056784" cy="5487656"/>
          </a:xfrm>
          <a:prstGeom prst="rect">
            <a:avLst/>
          </a:prstGeom>
        </p:spPr>
        <p:txBody>
          <a:bodyPr wrap="square">
            <a:spAutoFit/>
          </a:bodyPr>
          <a:lstStyle/>
          <a:p>
            <a:pPr lvl="0" algn="just">
              <a:lnSpc>
                <a:spcPct val="105000"/>
              </a:lnSpc>
              <a:spcBef>
                <a:spcPts val="600"/>
              </a:spcBef>
              <a:spcAft>
                <a:spcPts val="0"/>
              </a:spcAft>
            </a:pPr>
            <a:r>
              <a:rPr lang="en-US" sz="1600" dirty="0" smtClean="0">
                <a:solidFill>
                  <a:srgbClr val="231F20"/>
                </a:solidFill>
                <a:latin typeface="Times New Roman" panose="02020603050405020304" pitchFamily="18" charset="0"/>
                <a:ea typeface="Calibri" panose="020F0502020204030204" pitchFamily="34" charset="0"/>
              </a:rPr>
              <a:t>ALGORITHM CRT:</a:t>
            </a:r>
          </a:p>
          <a:p>
            <a:pPr marL="342900" lvl="0" indent="-342900" algn="just">
              <a:lnSpc>
                <a:spcPct val="105000"/>
              </a:lnSpc>
              <a:spcBef>
                <a:spcPts val="600"/>
              </a:spcBef>
              <a:spcAft>
                <a:spcPts val="0"/>
              </a:spcAft>
              <a:buFont typeface="+mj-lt"/>
              <a:buAutoNum type="arabicPeriod"/>
            </a:pPr>
            <a:r>
              <a:rPr lang="en-US" sz="1600" b="0" dirty="0" smtClean="0">
                <a:solidFill>
                  <a:srgbClr val="231F20"/>
                </a:solidFill>
                <a:latin typeface="Times New Roman" panose="02020603050405020304" pitchFamily="18" charset="0"/>
                <a:ea typeface="Calibri" panose="020F0502020204030204" pitchFamily="34" charset="0"/>
              </a:rPr>
              <a:t>Generate </a:t>
            </a:r>
            <a:r>
              <a:rPr lang="en-US" sz="1600" b="0" dirty="0">
                <a:solidFill>
                  <a:srgbClr val="231F20"/>
                </a:solidFill>
                <a:latin typeface="Times New Roman" panose="02020603050405020304" pitchFamily="18" charset="0"/>
                <a:ea typeface="Calibri" panose="020F0502020204030204" pitchFamily="34" charset="0"/>
              </a:rPr>
              <a:t>a list of </a:t>
            </a:r>
            <a:r>
              <a:rPr lang="en-US" sz="1600" b="0" dirty="0" smtClean="0">
                <a:solidFill>
                  <a:srgbClr val="231F20"/>
                </a:solidFill>
                <a:latin typeface="Times New Roman" panose="02020603050405020304" pitchFamily="18" charset="0"/>
                <a:ea typeface="Calibri" panose="020F0502020204030204" pitchFamily="34" charset="0"/>
              </a:rPr>
              <a:t>random prime numbers.</a:t>
            </a:r>
            <a:endParaRPr lang="en-IN" sz="1600" b="0" dirty="0" smtClean="0">
              <a:solidFill>
                <a:srgbClr val="231F20"/>
              </a:solidFill>
              <a:latin typeface="Times New Roman" panose="02020603050405020304" pitchFamily="18" charset="0"/>
              <a:ea typeface="Calibri" panose="020F0502020204030204" pitchFamily="34" charset="0"/>
            </a:endParaRPr>
          </a:p>
          <a:p>
            <a:pPr marL="342900" lvl="0" indent="-342900" algn="just">
              <a:lnSpc>
                <a:spcPct val="105000"/>
              </a:lnSpc>
              <a:spcBef>
                <a:spcPts val="600"/>
              </a:spcBef>
              <a:spcAft>
                <a:spcPts val="0"/>
              </a:spcAft>
              <a:buFont typeface="+mj-lt"/>
              <a:buAutoNum type="arabicPeriod"/>
            </a:pPr>
            <a:r>
              <a:rPr lang="en-US" sz="1600" b="0" dirty="0">
                <a:solidFill>
                  <a:srgbClr val="231F20"/>
                </a:solidFill>
                <a:latin typeface="Times New Roman" panose="02020603050405020304" pitchFamily="18" charset="0"/>
                <a:ea typeface="Calibri" panose="020F0502020204030204" pitchFamily="34" charset="0"/>
              </a:rPr>
              <a:t>Choose two random prime numbers m1 and m2 from the list.</a:t>
            </a:r>
            <a:endParaRPr lang="en-IN" sz="1600" b="0" dirty="0">
              <a:solidFill>
                <a:srgbClr val="231F20"/>
              </a:solidFill>
              <a:latin typeface="Times New Roman" panose="02020603050405020304" pitchFamily="18" charset="0"/>
              <a:ea typeface="Calibri" panose="020F0502020204030204" pitchFamily="34" charset="0"/>
            </a:endParaRPr>
          </a:p>
          <a:p>
            <a:pPr marL="342900" lvl="0" indent="-342900" algn="just">
              <a:lnSpc>
                <a:spcPct val="105000"/>
              </a:lnSpc>
              <a:spcBef>
                <a:spcPts val="600"/>
              </a:spcBef>
              <a:spcAft>
                <a:spcPts val="0"/>
              </a:spcAft>
              <a:buFont typeface="+mj-lt"/>
              <a:buAutoNum type="arabicPeriod"/>
            </a:pPr>
            <a:r>
              <a:rPr lang="en-US" sz="1600" b="0" dirty="0" smtClean="0">
                <a:solidFill>
                  <a:srgbClr val="231F20"/>
                </a:solidFill>
                <a:latin typeface="Times New Roman" panose="02020603050405020304" pitchFamily="18" charset="0"/>
                <a:ea typeface="Calibri" panose="020F0502020204030204" pitchFamily="34" charset="0"/>
              </a:rPr>
              <a:t>Calculate </a:t>
            </a:r>
            <a:r>
              <a:rPr lang="en-US" sz="1600" b="0" dirty="0">
                <a:solidFill>
                  <a:srgbClr val="231F20"/>
                </a:solidFill>
                <a:latin typeface="Times New Roman" panose="02020603050405020304" pitchFamily="18" charset="0"/>
                <a:ea typeface="Calibri" panose="020F0502020204030204" pitchFamily="34" charset="0"/>
              </a:rPr>
              <a:t>M = m1 * m2.</a:t>
            </a:r>
            <a:endParaRPr lang="en-IN" sz="1600" b="0" dirty="0">
              <a:solidFill>
                <a:srgbClr val="231F20"/>
              </a:solidFill>
              <a:latin typeface="Times New Roman" panose="02020603050405020304" pitchFamily="18" charset="0"/>
              <a:ea typeface="Calibri" panose="020F0502020204030204" pitchFamily="34" charset="0"/>
            </a:endParaRPr>
          </a:p>
          <a:p>
            <a:pPr marL="342900" lvl="0" indent="-342900" algn="just">
              <a:lnSpc>
                <a:spcPct val="105000"/>
              </a:lnSpc>
              <a:spcBef>
                <a:spcPts val="600"/>
              </a:spcBef>
              <a:spcAft>
                <a:spcPts val="0"/>
              </a:spcAft>
              <a:buFont typeface="+mj-lt"/>
              <a:buAutoNum type="arabicPeriod"/>
            </a:pPr>
            <a:r>
              <a:rPr lang="en-US" sz="1600" b="0" dirty="0">
                <a:solidFill>
                  <a:srgbClr val="231F20"/>
                </a:solidFill>
                <a:latin typeface="Times New Roman" panose="02020603050405020304" pitchFamily="18" charset="0"/>
                <a:ea typeface="Calibri" panose="020F0502020204030204" pitchFamily="34" charset="0"/>
              </a:rPr>
              <a:t>Calculate M1 = M / m1 and M2 = M / m2.</a:t>
            </a:r>
            <a:endParaRPr lang="en-IN" sz="1600" b="0" dirty="0">
              <a:solidFill>
                <a:srgbClr val="231F20"/>
              </a:solidFill>
              <a:latin typeface="Times New Roman" panose="02020603050405020304" pitchFamily="18" charset="0"/>
              <a:ea typeface="Calibri" panose="020F0502020204030204" pitchFamily="34" charset="0"/>
            </a:endParaRPr>
          </a:p>
          <a:p>
            <a:pPr marL="342900" lvl="0" indent="-342900" algn="just">
              <a:lnSpc>
                <a:spcPct val="105000"/>
              </a:lnSpc>
              <a:spcBef>
                <a:spcPts val="600"/>
              </a:spcBef>
              <a:spcAft>
                <a:spcPts val="0"/>
              </a:spcAft>
              <a:buFont typeface="+mj-lt"/>
              <a:buAutoNum type="arabicPeriod"/>
            </a:pPr>
            <a:r>
              <a:rPr lang="en-US" sz="1600" b="0" dirty="0">
                <a:solidFill>
                  <a:srgbClr val="231F20"/>
                </a:solidFill>
                <a:latin typeface="Times New Roman" panose="02020603050405020304" pitchFamily="18" charset="0"/>
                <a:ea typeface="Calibri" panose="020F0502020204030204" pitchFamily="34" charset="0"/>
              </a:rPr>
              <a:t>Find the inverse of M1 and M2 modulo m1 and m2, respectively, and store them in Z1 and Z2.</a:t>
            </a:r>
            <a:endParaRPr lang="en-IN" sz="1600" b="0" dirty="0">
              <a:solidFill>
                <a:srgbClr val="231F20"/>
              </a:solidFill>
              <a:latin typeface="Times New Roman" panose="02020603050405020304" pitchFamily="18" charset="0"/>
              <a:ea typeface="Calibri" panose="020F0502020204030204" pitchFamily="34" charset="0"/>
            </a:endParaRPr>
          </a:p>
          <a:p>
            <a:pPr marL="342900" lvl="0" indent="-342900" algn="just">
              <a:lnSpc>
                <a:spcPct val="105000"/>
              </a:lnSpc>
              <a:spcBef>
                <a:spcPts val="600"/>
              </a:spcBef>
              <a:spcAft>
                <a:spcPts val="0"/>
              </a:spcAft>
              <a:buFont typeface="+mj-lt"/>
              <a:buAutoNum type="arabicPeriod"/>
            </a:pPr>
            <a:r>
              <a:rPr lang="en-US" sz="1600" b="0" dirty="0">
                <a:solidFill>
                  <a:srgbClr val="231F20"/>
                </a:solidFill>
                <a:latin typeface="Times New Roman" panose="02020603050405020304" pitchFamily="18" charset="0"/>
                <a:ea typeface="Calibri" panose="020F0502020204030204" pitchFamily="34" charset="0"/>
              </a:rPr>
              <a:t>Use the Chinese remainder theorem to </a:t>
            </a:r>
            <a:r>
              <a:rPr lang="en-US" sz="1600" b="0" dirty="0" smtClean="0">
                <a:solidFill>
                  <a:srgbClr val="231F20"/>
                </a:solidFill>
                <a:latin typeface="Times New Roman" panose="02020603050405020304" pitchFamily="18" charset="0"/>
                <a:ea typeface="Calibri" panose="020F0502020204030204" pitchFamily="34" charset="0"/>
              </a:rPr>
              <a:t>encrypt images</a:t>
            </a:r>
            <a:r>
              <a:rPr lang="en-US" sz="1600" b="0" dirty="0">
                <a:solidFill>
                  <a:srgbClr val="231F20"/>
                </a:solidFill>
                <a:latin typeface="Times New Roman" panose="02020603050405020304" pitchFamily="18" charset="0"/>
                <a:ea typeface="Calibri" panose="020F0502020204030204" pitchFamily="34" charset="0"/>
              </a:rPr>
              <a:t>.</a:t>
            </a:r>
            <a:endParaRPr lang="en-IN" sz="1600" b="0" dirty="0">
              <a:solidFill>
                <a:srgbClr val="231F20"/>
              </a:solidFill>
              <a:latin typeface="Times New Roman" panose="02020603050405020304" pitchFamily="18" charset="0"/>
              <a:ea typeface="Calibri" panose="020F0502020204030204" pitchFamily="34" charset="0"/>
            </a:endParaRPr>
          </a:p>
          <a:p>
            <a:pPr marL="342900" lvl="0" indent="-342900" algn="just">
              <a:lnSpc>
                <a:spcPct val="105000"/>
              </a:lnSpc>
              <a:spcBef>
                <a:spcPts val="600"/>
              </a:spcBef>
              <a:spcAft>
                <a:spcPts val="0"/>
              </a:spcAft>
              <a:buFont typeface="+mj-lt"/>
              <a:buAutoNum type="arabicPeriod"/>
            </a:pPr>
            <a:r>
              <a:rPr lang="en-US" sz="1600" b="0" dirty="0">
                <a:solidFill>
                  <a:srgbClr val="231F20"/>
                </a:solidFill>
                <a:latin typeface="Times New Roman" panose="02020603050405020304" pitchFamily="18" charset="0"/>
                <a:ea typeface="Calibri" panose="020F0502020204030204" pitchFamily="34" charset="0"/>
              </a:rPr>
              <a:t>Implement homomorphic addition by merging two images into one.</a:t>
            </a:r>
            <a:endParaRPr lang="en-IN" sz="1600" b="0" dirty="0">
              <a:solidFill>
                <a:srgbClr val="231F20"/>
              </a:solidFill>
              <a:latin typeface="Times New Roman" panose="02020603050405020304" pitchFamily="18" charset="0"/>
              <a:ea typeface="Calibri" panose="020F0502020204030204" pitchFamily="34" charset="0"/>
            </a:endParaRPr>
          </a:p>
          <a:p>
            <a:pPr marL="342900" lvl="0" indent="-342900" algn="just">
              <a:lnSpc>
                <a:spcPct val="105000"/>
              </a:lnSpc>
              <a:spcBef>
                <a:spcPts val="600"/>
              </a:spcBef>
              <a:spcAft>
                <a:spcPts val="0"/>
              </a:spcAft>
              <a:buFont typeface="+mj-lt"/>
              <a:buAutoNum type="arabicPeriod"/>
            </a:pPr>
            <a:r>
              <a:rPr lang="en-US" sz="1600" b="0" dirty="0">
                <a:solidFill>
                  <a:srgbClr val="231F20"/>
                </a:solidFill>
                <a:latin typeface="Times New Roman" panose="02020603050405020304" pitchFamily="18" charset="0"/>
                <a:ea typeface="Calibri" panose="020F0502020204030204" pitchFamily="34" charset="0"/>
              </a:rPr>
              <a:t>Read the image files and convert them into arrays of pixels.</a:t>
            </a:r>
            <a:endParaRPr lang="en-IN" sz="1600" b="0" dirty="0">
              <a:solidFill>
                <a:srgbClr val="231F20"/>
              </a:solidFill>
              <a:latin typeface="Times New Roman" panose="02020603050405020304" pitchFamily="18" charset="0"/>
              <a:ea typeface="Calibri" panose="020F0502020204030204" pitchFamily="34" charset="0"/>
            </a:endParaRPr>
          </a:p>
          <a:p>
            <a:pPr marL="342900" lvl="0" indent="-342900" algn="just">
              <a:lnSpc>
                <a:spcPct val="105000"/>
              </a:lnSpc>
              <a:spcBef>
                <a:spcPts val="600"/>
              </a:spcBef>
              <a:spcAft>
                <a:spcPts val="0"/>
              </a:spcAft>
              <a:buFont typeface="+mj-lt"/>
              <a:buAutoNum type="arabicPeriod"/>
            </a:pPr>
            <a:r>
              <a:rPr lang="en-US" sz="1600" b="0" dirty="0">
                <a:solidFill>
                  <a:srgbClr val="231F20"/>
                </a:solidFill>
                <a:latin typeface="Times New Roman" panose="02020603050405020304" pitchFamily="18" charset="0"/>
                <a:ea typeface="Calibri" panose="020F0502020204030204" pitchFamily="34" charset="0"/>
              </a:rPr>
              <a:t>Generate random polynomials for each pixel in the image.</a:t>
            </a:r>
            <a:endParaRPr lang="en-IN" sz="1600" b="0" dirty="0">
              <a:solidFill>
                <a:srgbClr val="231F20"/>
              </a:solidFill>
              <a:latin typeface="Times New Roman" panose="02020603050405020304" pitchFamily="18" charset="0"/>
              <a:ea typeface="Calibri" panose="020F0502020204030204" pitchFamily="34" charset="0"/>
            </a:endParaRPr>
          </a:p>
          <a:p>
            <a:pPr marL="342900" lvl="0" indent="-342900" algn="just">
              <a:lnSpc>
                <a:spcPct val="105000"/>
              </a:lnSpc>
              <a:spcBef>
                <a:spcPts val="600"/>
              </a:spcBef>
              <a:spcAft>
                <a:spcPts val="0"/>
              </a:spcAft>
              <a:buFont typeface="+mj-lt"/>
              <a:buAutoNum type="arabicPeriod"/>
            </a:pPr>
            <a:r>
              <a:rPr lang="en-US" sz="1600" b="0" dirty="0">
                <a:solidFill>
                  <a:srgbClr val="231F20"/>
                </a:solidFill>
                <a:latin typeface="Times New Roman" panose="02020603050405020304" pitchFamily="18" charset="0"/>
                <a:ea typeface="Calibri" panose="020F0502020204030204" pitchFamily="34" charset="0"/>
              </a:rPr>
              <a:t>Evaluate these polynomials at n different points to obtain n different shares.</a:t>
            </a:r>
            <a:endParaRPr lang="en-IN" sz="1600" b="0" dirty="0">
              <a:solidFill>
                <a:srgbClr val="231F20"/>
              </a:solidFill>
              <a:latin typeface="Times New Roman" panose="02020603050405020304" pitchFamily="18" charset="0"/>
              <a:ea typeface="Calibri" panose="020F0502020204030204" pitchFamily="34" charset="0"/>
            </a:endParaRPr>
          </a:p>
          <a:p>
            <a:pPr marL="342900" lvl="0" indent="-342900" algn="just">
              <a:lnSpc>
                <a:spcPct val="105000"/>
              </a:lnSpc>
              <a:spcBef>
                <a:spcPts val="600"/>
              </a:spcBef>
              <a:spcAft>
                <a:spcPts val="0"/>
              </a:spcAft>
              <a:buFont typeface="+mj-lt"/>
              <a:buAutoNum type="arabicPeriod"/>
            </a:pPr>
            <a:r>
              <a:rPr lang="en-US" sz="1600" b="0" dirty="0">
                <a:solidFill>
                  <a:srgbClr val="231F20"/>
                </a:solidFill>
                <a:latin typeface="Times New Roman" panose="02020603050405020304" pitchFamily="18" charset="0"/>
                <a:ea typeface="Calibri" panose="020F0502020204030204" pitchFamily="34" charset="0"/>
              </a:rPr>
              <a:t>Encrypt each share using the SIS key (M1, M2, Z1, Z2).</a:t>
            </a:r>
            <a:endParaRPr lang="en-IN" sz="1600" b="0" dirty="0">
              <a:solidFill>
                <a:srgbClr val="231F20"/>
              </a:solidFill>
              <a:latin typeface="Times New Roman" panose="02020603050405020304" pitchFamily="18" charset="0"/>
              <a:ea typeface="Calibri" panose="020F0502020204030204" pitchFamily="34" charset="0"/>
            </a:endParaRPr>
          </a:p>
          <a:p>
            <a:pPr marL="342900" lvl="0" indent="-342900" algn="just">
              <a:lnSpc>
                <a:spcPct val="105000"/>
              </a:lnSpc>
              <a:spcBef>
                <a:spcPts val="600"/>
              </a:spcBef>
              <a:spcAft>
                <a:spcPts val="0"/>
              </a:spcAft>
              <a:buFont typeface="+mj-lt"/>
              <a:buAutoNum type="arabicPeriod"/>
            </a:pPr>
            <a:r>
              <a:rPr lang="en-US" sz="1600" b="0" dirty="0">
                <a:solidFill>
                  <a:srgbClr val="231F20"/>
                </a:solidFill>
                <a:latin typeface="Times New Roman" panose="02020603050405020304" pitchFamily="18" charset="0"/>
                <a:ea typeface="Calibri" panose="020F0502020204030204" pitchFamily="34" charset="0"/>
              </a:rPr>
              <a:t>Combine the encrypted shares using homomorphic addition to obtain the encrypted image.</a:t>
            </a:r>
            <a:endParaRPr lang="en-IN" sz="1600" b="0" dirty="0">
              <a:solidFill>
                <a:srgbClr val="231F20"/>
              </a:solidFill>
              <a:latin typeface="Times New Roman" panose="02020603050405020304" pitchFamily="18" charset="0"/>
              <a:ea typeface="Calibri" panose="020F0502020204030204" pitchFamily="34" charset="0"/>
            </a:endParaRPr>
          </a:p>
          <a:p>
            <a:pPr marL="342900" lvl="0" indent="-342900" algn="just">
              <a:lnSpc>
                <a:spcPct val="105000"/>
              </a:lnSpc>
              <a:spcBef>
                <a:spcPts val="600"/>
              </a:spcBef>
              <a:spcAft>
                <a:spcPts val="0"/>
              </a:spcAft>
              <a:buFont typeface="+mj-lt"/>
              <a:buAutoNum type="arabicPeriod"/>
            </a:pPr>
            <a:r>
              <a:rPr lang="en-US" sz="1600" b="0" dirty="0">
                <a:solidFill>
                  <a:srgbClr val="231F20"/>
                </a:solidFill>
                <a:latin typeface="Times New Roman" panose="02020603050405020304" pitchFamily="18" charset="0"/>
                <a:ea typeface="Calibri" panose="020F0502020204030204" pitchFamily="34" charset="0"/>
              </a:rPr>
              <a:t>Decrypt the encrypted image by decoding the shares using Lagrange interpolation.</a:t>
            </a:r>
            <a:endParaRPr lang="en-IN" sz="1600" b="0" dirty="0">
              <a:solidFill>
                <a:srgbClr val="231F20"/>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0908455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xmlns="" id="{5CFFD3EC-D63A-BE8E-84CE-B101BB8334A8}"/>
              </a:ext>
            </a:extLst>
          </p:cNvPr>
          <p:cNvSpPr>
            <a:spLocks noGrp="1" noChangeArrowheads="1"/>
          </p:cNvSpPr>
          <p:nvPr>
            <p:ph type="title"/>
          </p:nvPr>
        </p:nvSpPr>
        <p:spPr>
          <a:xfrm>
            <a:off x="664967" y="0"/>
            <a:ext cx="7772400" cy="1143000"/>
          </a:xfrm>
        </p:spPr>
        <p:txBody>
          <a:bodyPr/>
          <a:lstStyle/>
          <a:p>
            <a:pPr eaLnBrk="1" hangingPunct="1"/>
            <a:r>
              <a:rPr lang="en-US" altLang="en-US" sz="2800" dirty="0">
                <a:cs typeface="Times New Roman" panose="02020603050405020304" pitchFamily="18" charset="0"/>
              </a:rPr>
              <a:t>CODE</a:t>
            </a:r>
          </a:p>
        </p:txBody>
      </p:sp>
      <p:sp>
        <p:nvSpPr>
          <p:cNvPr id="28675" name="Content Placeholder 2">
            <a:extLst>
              <a:ext uri="{FF2B5EF4-FFF2-40B4-BE49-F238E27FC236}">
                <a16:creationId xmlns:a16="http://schemas.microsoft.com/office/drawing/2014/main" xmlns="" id="{BBCA252E-53C9-048D-530B-9D80E97EC0BC}"/>
              </a:ext>
            </a:extLst>
          </p:cNvPr>
          <p:cNvSpPr>
            <a:spLocks noGrp="1" noChangeArrowheads="1"/>
          </p:cNvSpPr>
          <p:nvPr>
            <p:ph idx="1"/>
          </p:nvPr>
        </p:nvSpPr>
        <p:spPr>
          <a:xfrm>
            <a:off x="1115616" y="980728"/>
            <a:ext cx="6408712" cy="5166320"/>
          </a:xfrm>
        </p:spPr>
        <p:txBody>
          <a:bodyPr/>
          <a:lstStyle/>
          <a:p>
            <a:pPr eaLnBrk="1" hangingPunct="1"/>
            <a:r>
              <a:rPr lang="en-US" altLang="en-US" sz="2000" dirty="0">
                <a:cs typeface="Times New Roman" panose="02020603050405020304" pitchFamily="18" charset="0"/>
              </a:rPr>
              <a:t>Chinese Remainder </a:t>
            </a:r>
            <a:r>
              <a:rPr lang="en-US" altLang="en-US" sz="2000" dirty="0" smtClean="0">
                <a:cs typeface="Times New Roman" panose="02020603050405020304" pitchFamily="18" charset="0"/>
              </a:rPr>
              <a:t>Theorem</a:t>
            </a:r>
          </a:p>
          <a:p>
            <a:pPr eaLnBrk="1" hangingPunct="1"/>
            <a:r>
              <a:rPr lang="en-US" altLang="en-US" sz="2000" dirty="0" smtClean="0">
                <a:cs typeface="Times New Roman" panose="02020603050405020304" pitchFamily="18" charset="0"/>
                <a:hlinkClick r:id="rId2" action="ppaction://hlinkfile"/>
              </a:rPr>
              <a:t>CODE\</a:t>
            </a:r>
            <a:r>
              <a:rPr lang="en-US" altLang="en-US" sz="2000" dirty="0" err="1" smtClean="0">
                <a:cs typeface="Times New Roman" panose="02020603050405020304" pitchFamily="18" charset="0"/>
                <a:hlinkClick r:id="rId2" action="ppaction://hlinkfile"/>
              </a:rPr>
              <a:t>CRT.ipynb</a:t>
            </a:r>
            <a:endParaRPr lang="en-US" altLang="en-US" sz="2000" dirty="0" smtClean="0">
              <a:cs typeface="Times New Roman" panose="02020603050405020304" pitchFamily="18" charset="0"/>
            </a:endParaRPr>
          </a:p>
          <a:p>
            <a:pPr eaLnBrk="1" hangingPunct="1"/>
            <a:r>
              <a:rPr lang="en-US" altLang="en-US" sz="2000" dirty="0" smtClean="0">
                <a:cs typeface="Times New Roman" panose="02020603050405020304" pitchFamily="18" charset="0"/>
              </a:rPr>
              <a:t> </a:t>
            </a:r>
            <a:r>
              <a:rPr lang="en-US" altLang="en-US" sz="2000" dirty="0">
                <a:cs typeface="Times New Roman" panose="02020603050405020304" pitchFamily="18" charset="0"/>
              </a:rPr>
              <a:t>ML –  </a:t>
            </a:r>
            <a:r>
              <a:rPr lang="en-US" altLang="en-US" sz="2000" dirty="0" err="1">
                <a:cs typeface="Times New Roman" panose="02020603050405020304" pitchFamily="18" charset="0"/>
              </a:rPr>
              <a:t>Xception</a:t>
            </a:r>
            <a:r>
              <a:rPr lang="en-US" altLang="en-US" sz="2000" dirty="0">
                <a:cs typeface="Times New Roman" panose="02020603050405020304" pitchFamily="18" charset="0"/>
              </a:rPr>
              <a:t> deep learning </a:t>
            </a:r>
            <a:r>
              <a:rPr lang="en-US" altLang="en-US" sz="2000" dirty="0" smtClean="0">
                <a:cs typeface="Times New Roman" panose="02020603050405020304" pitchFamily="18" charset="0"/>
              </a:rPr>
              <a:t>algorithm</a:t>
            </a:r>
          </a:p>
          <a:p>
            <a:pPr eaLnBrk="1" hangingPunct="1"/>
            <a:r>
              <a:rPr lang="en-US" altLang="en-US" sz="2000" dirty="0" smtClean="0">
                <a:cs typeface="Times New Roman" panose="02020603050405020304" pitchFamily="18" charset="0"/>
                <a:hlinkClick r:id="rId3" action="ppaction://hlinkfile"/>
              </a:rPr>
              <a:t>CODE\</a:t>
            </a:r>
            <a:r>
              <a:rPr lang="en-US" altLang="en-US" sz="2000" dirty="0" err="1" smtClean="0">
                <a:cs typeface="Times New Roman" panose="02020603050405020304" pitchFamily="18" charset="0"/>
                <a:hlinkClick r:id="rId3" action="ppaction://hlinkfile"/>
              </a:rPr>
              <a:t>Xception_MIS.ipynb</a:t>
            </a:r>
            <a:endParaRPr lang="en-US" altLang="en-US" sz="2000" dirty="0">
              <a:cs typeface="Times New Roman" panose="02020603050405020304" pitchFamily="18" charset="0"/>
            </a:endParaRPr>
          </a:p>
          <a:p>
            <a:pPr eaLnBrk="1" hangingPunct="1"/>
            <a:r>
              <a:rPr lang="en-US" altLang="en-US" sz="2000" dirty="0" smtClean="0">
                <a:cs typeface="Times New Roman" panose="02020603050405020304" pitchFamily="18" charset="0"/>
              </a:rPr>
              <a:t>Dense-Net</a:t>
            </a:r>
          </a:p>
          <a:p>
            <a:pPr eaLnBrk="1" hangingPunct="1"/>
            <a:r>
              <a:rPr lang="en-US" altLang="en-US" sz="2000" dirty="0" smtClean="0">
                <a:cs typeface="Times New Roman" panose="02020603050405020304" pitchFamily="18" charset="0"/>
                <a:hlinkClick r:id="rId4" action="ppaction://hlinkfile"/>
              </a:rPr>
              <a:t>CODE\</a:t>
            </a:r>
            <a:r>
              <a:rPr lang="en-US" altLang="en-US" sz="2000" dirty="0" err="1" smtClean="0">
                <a:cs typeface="Times New Roman" panose="02020603050405020304" pitchFamily="18" charset="0"/>
                <a:hlinkClick r:id="rId4" action="ppaction://hlinkfile"/>
              </a:rPr>
              <a:t>Dense_CRT.ipynb</a:t>
            </a:r>
            <a:endParaRPr lang="en-US" altLang="en-US" sz="2000" dirty="0" smtClean="0">
              <a:cs typeface="Times New Roman" panose="02020603050405020304" pitchFamily="18" charset="0"/>
            </a:endParaRPr>
          </a:p>
          <a:p>
            <a:pPr eaLnBrk="1" hangingPunct="1"/>
            <a:r>
              <a:rPr lang="en-US" altLang="en-US" sz="2000" dirty="0" smtClean="0">
                <a:cs typeface="Times New Roman" panose="02020603050405020304" pitchFamily="18" charset="0"/>
              </a:rPr>
              <a:t>CRT – Analysis</a:t>
            </a:r>
          </a:p>
          <a:p>
            <a:pPr eaLnBrk="1" hangingPunct="1"/>
            <a:r>
              <a:rPr lang="en-US" altLang="en-US" sz="2000" dirty="0" smtClean="0">
                <a:cs typeface="Times New Roman" panose="02020603050405020304" pitchFamily="18" charset="0"/>
                <a:hlinkClick r:id="rId5" action="ppaction://hlinkfile"/>
              </a:rPr>
              <a:t>CODE\</a:t>
            </a:r>
            <a:r>
              <a:rPr lang="en-US" altLang="en-US" sz="2000" dirty="0" err="1" smtClean="0">
                <a:cs typeface="Times New Roman" panose="02020603050405020304" pitchFamily="18" charset="0"/>
                <a:hlinkClick r:id="rId5" action="ppaction://hlinkfile"/>
              </a:rPr>
              <a:t>Analysis_CRT.ipynb</a:t>
            </a:r>
            <a:endParaRPr lang="en-US" altLang="en-US" sz="2000" dirty="0" smtClean="0">
              <a:cs typeface="Times New Roman" panose="02020603050405020304" pitchFamily="18" charset="0"/>
            </a:endParaRPr>
          </a:p>
          <a:p>
            <a:pPr eaLnBrk="1" hangingPunct="1"/>
            <a:r>
              <a:rPr lang="en-US" altLang="en-US" sz="2000" dirty="0" smtClean="0">
                <a:cs typeface="Times New Roman" panose="02020603050405020304" pitchFamily="18" charset="0"/>
              </a:rPr>
              <a:t>CRT – Alex </a:t>
            </a:r>
          </a:p>
          <a:p>
            <a:pPr eaLnBrk="1" hangingPunct="1"/>
            <a:r>
              <a:rPr lang="en-US" altLang="en-US" sz="2000" dirty="0" smtClean="0">
                <a:cs typeface="Times New Roman" panose="02020603050405020304" pitchFamily="18" charset="0"/>
                <a:hlinkClick r:id="rId6" action="ppaction://hlinkfile"/>
              </a:rPr>
              <a:t>CODE\</a:t>
            </a:r>
            <a:r>
              <a:rPr lang="en-US" altLang="en-US" sz="2000" dirty="0" err="1" smtClean="0">
                <a:cs typeface="Times New Roman" panose="02020603050405020304" pitchFamily="18" charset="0"/>
                <a:hlinkClick r:id="rId6" action="ppaction://hlinkfile"/>
              </a:rPr>
              <a:t>CRT_Alex.ipynb</a:t>
            </a:r>
            <a:endParaRPr lang="en-US" altLang="en-US" sz="2000" dirty="0" smtClean="0">
              <a:cs typeface="Times New Roman" panose="02020603050405020304" pitchFamily="18" charset="0"/>
            </a:endParaRPr>
          </a:p>
          <a:p>
            <a:pPr eaLnBrk="1" hangingPunct="1"/>
            <a:r>
              <a:rPr lang="en-US" altLang="en-US" sz="2000" dirty="0" err="1" smtClean="0">
                <a:cs typeface="Times New Roman" panose="02020603050405020304" pitchFamily="18" charset="0"/>
              </a:rPr>
              <a:t>GoogleNet</a:t>
            </a:r>
            <a:endParaRPr lang="en-US" altLang="en-US" sz="2000" dirty="0" smtClean="0">
              <a:cs typeface="Times New Roman" panose="02020603050405020304" pitchFamily="18" charset="0"/>
            </a:endParaRPr>
          </a:p>
          <a:p>
            <a:pPr eaLnBrk="1" hangingPunct="1"/>
            <a:r>
              <a:rPr lang="en-US" altLang="en-US" sz="2000" dirty="0" smtClean="0">
                <a:cs typeface="Times New Roman" panose="02020603050405020304" pitchFamily="18" charset="0"/>
                <a:hlinkClick r:id="rId7" action="ppaction://hlinkfile"/>
              </a:rPr>
              <a:t>CODE\</a:t>
            </a:r>
            <a:r>
              <a:rPr lang="en-US" altLang="en-US" sz="2000" dirty="0" err="1" smtClean="0">
                <a:cs typeface="Times New Roman" panose="02020603050405020304" pitchFamily="18" charset="0"/>
                <a:hlinkClick r:id="rId7" action="ppaction://hlinkfile"/>
              </a:rPr>
              <a:t>GoogleNet.ipynb</a:t>
            </a:r>
            <a:endParaRPr lang="en-US" altLang="en-US" sz="2000" dirty="0">
              <a:cs typeface="Times New Roman" panose="02020603050405020304" pitchFamily="18" charset="0"/>
            </a:endParaRPr>
          </a:p>
          <a:p>
            <a:pPr eaLnBrk="1" hangingPunct="1"/>
            <a:r>
              <a:rPr lang="en-US" altLang="en-US" sz="2000" dirty="0" err="1" smtClean="0">
                <a:cs typeface="Times New Roman" panose="02020603050405020304" pitchFamily="18" charset="0"/>
              </a:rPr>
              <a:t>ResNet</a:t>
            </a:r>
            <a:endParaRPr lang="en-US" altLang="en-US" sz="2000" dirty="0" smtClean="0">
              <a:cs typeface="Times New Roman" panose="02020603050405020304" pitchFamily="18" charset="0"/>
            </a:endParaRPr>
          </a:p>
          <a:p>
            <a:pPr eaLnBrk="1" hangingPunct="1"/>
            <a:r>
              <a:rPr lang="en-US" altLang="en-US" sz="2000" dirty="0" smtClean="0">
                <a:cs typeface="Times New Roman" panose="02020603050405020304" pitchFamily="18" charset="0"/>
                <a:hlinkClick r:id="rId8" action="ppaction://hlinkfile"/>
              </a:rPr>
              <a:t>CODE\ResNet18.ipynb</a:t>
            </a:r>
            <a:endParaRPr lang="en-US" altLang="en-US" sz="2000" dirty="0" smtClean="0">
              <a:cs typeface="Times New Roman" panose="02020603050405020304" pitchFamily="18" charset="0"/>
            </a:endParaRPr>
          </a:p>
          <a:p>
            <a:pPr eaLnBrk="1" hangingPunct="1"/>
            <a:endParaRPr lang="en-US" altLang="en-US" sz="2000" dirty="0">
              <a:cs typeface="Times New Roman" panose="02020603050405020304" pitchFamily="18" charset="0"/>
            </a:endParaRPr>
          </a:p>
        </p:txBody>
      </p:sp>
    </p:spTree>
  </p:cSld>
  <p:clrMapOvr>
    <a:masterClrMapping/>
  </p:clrMapOvr>
  <p:transition>
    <p:zo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7772400" cy="1143000"/>
          </a:xfrm>
        </p:spPr>
        <p:txBody>
          <a:bodyPr/>
          <a:lstStyle/>
          <a:p>
            <a:r>
              <a:rPr lang="en-US" sz="4000" dirty="0">
                <a:cs typeface="Times New Roman" pitchFamily="18" charset="0"/>
              </a:rPr>
              <a:t>LITERATURE SURVEY</a:t>
            </a:r>
            <a:endParaRPr lang="en-IN" sz="4000" dirty="0"/>
          </a:p>
        </p:txBody>
      </p:sp>
      <p:sp>
        <p:nvSpPr>
          <p:cNvPr id="3" name="Content Placeholder 2"/>
          <p:cNvSpPr>
            <a:spLocks noGrp="1"/>
          </p:cNvSpPr>
          <p:nvPr>
            <p:ph idx="1"/>
          </p:nvPr>
        </p:nvSpPr>
        <p:spPr>
          <a:xfrm>
            <a:off x="1043608" y="980727"/>
            <a:ext cx="7924800" cy="4574001"/>
          </a:xfrm>
        </p:spPr>
        <p:txBody>
          <a:bodyPr/>
          <a:lstStyle/>
          <a:p>
            <a:pPr marL="0" indent="0" algn="just">
              <a:buNone/>
            </a:pPr>
            <a:r>
              <a:rPr lang="en-US" sz="2800" b="1" dirty="0"/>
              <a:t>PROPOSED SYSTEM</a:t>
            </a:r>
          </a:p>
          <a:p>
            <a:pPr algn="just"/>
            <a:r>
              <a:rPr lang="en-US" sz="2400" dirty="0"/>
              <a:t>A meaningful visually secure image encryption scheme based on compressive sensing and integer wavelet transform. </a:t>
            </a:r>
            <a:endParaRPr lang="en-US" sz="2400" b="1" dirty="0"/>
          </a:p>
          <a:p>
            <a:pPr marL="0" indent="0" algn="just">
              <a:buNone/>
            </a:pPr>
            <a:r>
              <a:rPr lang="en-US" sz="2800" b="1" dirty="0"/>
              <a:t>ADVANTAGES</a:t>
            </a:r>
          </a:p>
          <a:p>
            <a:pPr algn="just"/>
            <a:r>
              <a:rPr lang="en-US" sz="2400" dirty="0"/>
              <a:t>In the proposed system the image transmitted with overlap the image with other image, so that no one can tap during transmission .    </a:t>
            </a:r>
          </a:p>
          <a:p>
            <a:pPr marL="0" indent="0">
              <a:buNone/>
            </a:pPr>
            <a:r>
              <a:rPr lang="en-US" sz="2800" b="1" dirty="0"/>
              <a:t>LIMITATIONS</a:t>
            </a:r>
          </a:p>
          <a:p>
            <a:pPr algn="just"/>
            <a:r>
              <a:rPr lang="en-IN" sz="2400" dirty="0"/>
              <a:t>This process take some energy to invest in wavelets to become able to choose the proper one for a specific image</a:t>
            </a:r>
          </a:p>
        </p:txBody>
      </p:sp>
      <p:sp>
        <p:nvSpPr>
          <p:cNvPr id="5" name="TextBox 4"/>
          <p:cNvSpPr txBox="1"/>
          <p:nvPr/>
        </p:nvSpPr>
        <p:spPr>
          <a:xfrm>
            <a:off x="869448" y="5733256"/>
            <a:ext cx="7924800" cy="461665"/>
          </a:xfrm>
          <a:prstGeom prst="rect">
            <a:avLst/>
          </a:prstGeom>
          <a:noFill/>
        </p:spPr>
        <p:txBody>
          <a:bodyPr wrap="square" rtlCol="0">
            <a:spAutoFit/>
          </a:bodyPr>
          <a:lstStyle/>
          <a:p>
            <a:r>
              <a:rPr lang="en-IN" dirty="0"/>
              <a:t>A meaningful visually secure image encryption scheme -IEEE international conference on big data computing service - 2019</a:t>
            </a:r>
          </a:p>
        </p:txBody>
      </p:sp>
    </p:spTree>
    <p:extLst>
      <p:ext uri="{BB962C8B-B14F-4D97-AF65-F5344CB8AC3E}">
        <p14:creationId xmlns:p14="http://schemas.microsoft.com/office/powerpoint/2010/main" val="28193935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772400" cy="1143000"/>
          </a:xfrm>
        </p:spPr>
        <p:txBody>
          <a:bodyPr/>
          <a:lstStyle/>
          <a:p>
            <a:r>
              <a:rPr lang="en-US" sz="4000" dirty="0"/>
              <a:t>DATA SET – Brain Tumor</a:t>
            </a:r>
            <a:endParaRPr lang="en-IN" sz="4000" dirty="0"/>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rotWithShape="1">
          <a:blip r:embed="rId2"/>
          <a:srcRect t="19100" b="7778"/>
          <a:stretch/>
        </p:blipFill>
        <p:spPr>
          <a:xfrm>
            <a:off x="0" y="1295400"/>
            <a:ext cx="9144000" cy="5014686"/>
          </a:xfrm>
          <a:prstGeom prst="rect">
            <a:avLst/>
          </a:prstGeom>
        </p:spPr>
      </p:pic>
    </p:spTree>
    <p:extLst>
      <p:ext uri="{BB962C8B-B14F-4D97-AF65-F5344CB8AC3E}">
        <p14:creationId xmlns:p14="http://schemas.microsoft.com/office/powerpoint/2010/main" val="14040459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99592" y="0"/>
            <a:ext cx="7772400" cy="1143000"/>
          </a:xfrm>
        </p:spPr>
        <p:txBody>
          <a:bodyPr/>
          <a:lstStyle/>
          <a:p>
            <a:r>
              <a:rPr lang="en-US" altLang="en-US" sz="4000" dirty="0">
                <a:cs typeface="Times New Roman" panose="02020603050405020304" pitchFamily="18" charset="0"/>
              </a:rPr>
              <a:t>INPUT IMAGE</a:t>
            </a:r>
            <a:endParaRPr lang="en-IN" sz="4000" dirty="0"/>
          </a:p>
        </p:txBody>
      </p:sp>
      <p:sp>
        <p:nvSpPr>
          <p:cNvPr id="7" name="TextBox 6"/>
          <p:cNvSpPr txBox="1"/>
          <p:nvPr/>
        </p:nvSpPr>
        <p:spPr>
          <a:xfrm>
            <a:off x="1835696" y="1430664"/>
            <a:ext cx="2160239" cy="369332"/>
          </a:xfrm>
          <a:prstGeom prst="rect">
            <a:avLst/>
          </a:prstGeom>
          <a:noFill/>
        </p:spPr>
        <p:txBody>
          <a:bodyPr wrap="square" rtlCol="0">
            <a:spAutoFit/>
          </a:bodyPr>
          <a:lstStyle/>
          <a:p>
            <a:pPr algn="ctr"/>
            <a:r>
              <a:rPr lang="en-US" sz="1800" dirty="0" smtClean="0">
                <a:latin typeface="+mj-lt"/>
              </a:rPr>
              <a:t>COVER IMAGE</a:t>
            </a:r>
            <a:endParaRPr lang="en-IN" sz="1800" dirty="0">
              <a:latin typeface="+mj-lt"/>
            </a:endParaRPr>
          </a:p>
        </p:txBody>
      </p:sp>
      <p:sp>
        <p:nvSpPr>
          <p:cNvPr id="8" name="TextBox 7"/>
          <p:cNvSpPr txBox="1"/>
          <p:nvPr/>
        </p:nvSpPr>
        <p:spPr>
          <a:xfrm>
            <a:off x="5494592" y="1430664"/>
            <a:ext cx="2287870" cy="369332"/>
          </a:xfrm>
          <a:prstGeom prst="rect">
            <a:avLst/>
          </a:prstGeom>
          <a:noFill/>
        </p:spPr>
        <p:txBody>
          <a:bodyPr wrap="none" rtlCol="0">
            <a:spAutoFit/>
          </a:bodyPr>
          <a:lstStyle/>
          <a:p>
            <a:pPr algn="ctr"/>
            <a:r>
              <a:rPr lang="en-US" sz="1800" dirty="0" smtClean="0">
                <a:latin typeface="+mj-lt"/>
              </a:rPr>
              <a:t>ORIGINAL IMAGE </a:t>
            </a:r>
            <a:endParaRPr lang="en-IN" sz="1800" dirty="0">
              <a:latin typeface="+mj-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176" y="2110174"/>
            <a:ext cx="2733278" cy="3638882"/>
          </a:xfrm>
          <a:prstGeom prst="rect">
            <a:avLst/>
          </a:prstGeom>
        </p:spPr>
      </p:pic>
      <p:pic>
        <p:nvPicPr>
          <p:cNvPr id="5" name="Content Placeholder 4"/>
          <p:cNvPicPr>
            <a:picLocks noGrp="1" noChangeAspect="1"/>
          </p:cNvPicPr>
          <p:nvPr>
            <p:ph idx="1"/>
          </p:nvPr>
        </p:nvPicPr>
        <p:blipFill>
          <a:blip r:embed="rId3"/>
          <a:stretch>
            <a:fillRect/>
          </a:stretch>
        </p:blipFill>
        <p:spPr>
          <a:xfrm>
            <a:off x="5251531" y="2484913"/>
            <a:ext cx="2889405" cy="2889405"/>
          </a:xfrm>
          <a:prstGeom prst="rect">
            <a:avLst/>
          </a:prstGeom>
        </p:spPr>
      </p:pic>
    </p:spTree>
    <p:extLst>
      <p:ext uri="{BB962C8B-B14F-4D97-AF65-F5344CB8AC3E}">
        <p14:creationId xmlns:p14="http://schemas.microsoft.com/office/powerpoint/2010/main" val="29642856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99592" y="0"/>
            <a:ext cx="7772400" cy="1143000"/>
          </a:xfrm>
        </p:spPr>
        <p:txBody>
          <a:bodyPr/>
          <a:lstStyle/>
          <a:p>
            <a:r>
              <a:rPr lang="en-US" altLang="en-US" sz="4000" dirty="0">
                <a:cs typeface="Times New Roman" panose="02020603050405020304" pitchFamily="18" charset="0"/>
              </a:rPr>
              <a:t>ENCRYPTED IMAGE</a:t>
            </a:r>
            <a:endParaRPr lang="en-IN" sz="4000" dirty="0"/>
          </a:p>
        </p:txBody>
      </p:sp>
      <p:sp>
        <p:nvSpPr>
          <p:cNvPr id="7" name="TextBox 6"/>
          <p:cNvSpPr txBox="1"/>
          <p:nvPr/>
        </p:nvSpPr>
        <p:spPr>
          <a:xfrm>
            <a:off x="1370269" y="1418252"/>
            <a:ext cx="3384376" cy="369332"/>
          </a:xfrm>
          <a:prstGeom prst="rect">
            <a:avLst/>
          </a:prstGeom>
          <a:noFill/>
        </p:spPr>
        <p:txBody>
          <a:bodyPr wrap="square" rtlCol="0">
            <a:spAutoFit/>
          </a:bodyPr>
          <a:lstStyle/>
          <a:p>
            <a:pPr algn="ctr"/>
            <a:r>
              <a:rPr lang="en-US" sz="1800" dirty="0" smtClean="0">
                <a:latin typeface="+mj-lt"/>
              </a:rPr>
              <a:t>COVER IMAGE </a:t>
            </a:r>
            <a:endParaRPr lang="en-IN" sz="1800" dirty="0">
              <a:latin typeface="+mj-lt"/>
            </a:endParaRPr>
          </a:p>
        </p:txBody>
      </p:sp>
      <p:sp>
        <p:nvSpPr>
          <p:cNvPr id="8" name="TextBox 7"/>
          <p:cNvSpPr txBox="1"/>
          <p:nvPr/>
        </p:nvSpPr>
        <p:spPr>
          <a:xfrm>
            <a:off x="5683745" y="1418252"/>
            <a:ext cx="2230162" cy="369332"/>
          </a:xfrm>
          <a:prstGeom prst="rect">
            <a:avLst/>
          </a:prstGeom>
          <a:noFill/>
        </p:spPr>
        <p:txBody>
          <a:bodyPr wrap="none" rtlCol="0">
            <a:spAutoFit/>
          </a:bodyPr>
          <a:lstStyle/>
          <a:p>
            <a:pPr algn="ctr"/>
            <a:r>
              <a:rPr lang="en-US" sz="1800" dirty="0" smtClean="0">
                <a:latin typeface="+mj-lt"/>
              </a:rPr>
              <a:t>ORIGINAL IMAGE</a:t>
            </a:r>
            <a:endParaRPr lang="en-IN" sz="1800" dirty="0">
              <a:latin typeface="+mj-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878" y="2697886"/>
            <a:ext cx="2801896" cy="280189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2087660"/>
            <a:ext cx="3021311" cy="4022348"/>
          </a:xfrm>
          <a:prstGeom prst="rect">
            <a:avLst/>
          </a:prstGeom>
        </p:spPr>
      </p:pic>
    </p:spTree>
    <p:extLst>
      <p:ext uri="{BB962C8B-B14F-4D97-AF65-F5344CB8AC3E}">
        <p14:creationId xmlns:p14="http://schemas.microsoft.com/office/powerpoint/2010/main" val="14590163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899592"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r>
              <a:rPr lang="en-US" altLang="en-US" sz="4000" kern="0" dirty="0" smtClean="0">
                <a:cs typeface="Times New Roman" panose="02020603050405020304" pitchFamily="18" charset="0"/>
              </a:rPr>
              <a:t>IMAGE TO BE SHARED</a:t>
            </a:r>
            <a:endParaRPr lang="en-IN" sz="4000" kern="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484784"/>
            <a:ext cx="3384376" cy="4505706"/>
          </a:xfrm>
          <a:prstGeom prst="rect">
            <a:avLst/>
          </a:prstGeom>
        </p:spPr>
      </p:pic>
    </p:spTree>
    <p:extLst>
      <p:ext uri="{BB962C8B-B14F-4D97-AF65-F5344CB8AC3E}">
        <p14:creationId xmlns:p14="http://schemas.microsoft.com/office/powerpoint/2010/main" val="37061484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296" y="1268760"/>
            <a:ext cx="1244012" cy="1656184"/>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00" y="1268760"/>
            <a:ext cx="1244011" cy="1656184"/>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1303" y="1268760"/>
            <a:ext cx="1244011" cy="1656184"/>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70805" y="1268760"/>
            <a:ext cx="1244012" cy="1656184"/>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20308" y="1268760"/>
            <a:ext cx="1244012" cy="165618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5034" y="3595754"/>
            <a:ext cx="1244011" cy="1656183"/>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81369" y="3595754"/>
            <a:ext cx="1244011" cy="1656183"/>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7704" y="3595754"/>
            <a:ext cx="1244011" cy="1656183"/>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34039" y="3594922"/>
            <a:ext cx="1245260" cy="1657847"/>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61623" y="3578988"/>
            <a:ext cx="1269197" cy="1689714"/>
          </a:xfrm>
          <a:prstGeom prst="rect">
            <a:avLst/>
          </a:prstGeom>
        </p:spPr>
      </p:pic>
      <p:sp>
        <p:nvSpPr>
          <p:cNvPr id="24" name="TextBox 23"/>
          <p:cNvSpPr txBox="1"/>
          <p:nvPr/>
        </p:nvSpPr>
        <p:spPr>
          <a:xfrm>
            <a:off x="696919" y="2925852"/>
            <a:ext cx="2160239" cy="369332"/>
          </a:xfrm>
          <a:prstGeom prst="rect">
            <a:avLst/>
          </a:prstGeom>
          <a:noFill/>
        </p:spPr>
        <p:txBody>
          <a:bodyPr wrap="square" rtlCol="0">
            <a:spAutoFit/>
          </a:bodyPr>
          <a:lstStyle/>
          <a:p>
            <a:pPr algn="ctr"/>
            <a:r>
              <a:rPr lang="en-US" sz="1800" dirty="0" smtClean="0">
                <a:latin typeface="+mj-lt"/>
              </a:rPr>
              <a:t>SHARE 1</a:t>
            </a:r>
            <a:endParaRPr lang="en-IN" sz="1800" dirty="0">
              <a:latin typeface="+mj-lt"/>
            </a:endParaRPr>
          </a:p>
        </p:txBody>
      </p:sp>
      <p:sp>
        <p:nvSpPr>
          <p:cNvPr id="25" name="TextBox 24"/>
          <p:cNvSpPr txBox="1"/>
          <p:nvPr/>
        </p:nvSpPr>
        <p:spPr>
          <a:xfrm>
            <a:off x="2313685" y="2926760"/>
            <a:ext cx="2160239" cy="369332"/>
          </a:xfrm>
          <a:prstGeom prst="rect">
            <a:avLst/>
          </a:prstGeom>
          <a:noFill/>
        </p:spPr>
        <p:txBody>
          <a:bodyPr wrap="square" rtlCol="0">
            <a:spAutoFit/>
          </a:bodyPr>
          <a:lstStyle/>
          <a:p>
            <a:pPr algn="ctr"/>
            <a:r>
              <a:rPr lang="en-US" sz="1800" dirty="0" smtClean="0">
                <a:latin typeface="+mj-lt"/>
              </a:rPr>
              <a:t>SHARE 2</a:t>
            </a:r>
            <a:endParaRPr lang="en-IN" sz="1800" dirty="0">
              <a:latin typeface="+mj-lt"/>
            </a:endParaRPr>
          </a:p>
        </p:txBody>
      </p:sp>
      <p:sp>
        <p:nvSpPr>
          <p:cNvPr id="26" name="TextBox 25"/>
          <p:cNvSpPr txBox="1"/>
          <p:nvPr/>
        </p:nvSpPr>
        <p:spPr>
          <a:xfrm>
            <a:off x="3880766" y="2924944"/>
            <a:ext cx="2160239" cy="369332"/>
          </a:xfrm>
          <a:prstGeom prst="rect">
            <a:avLst/>
          </a:prstGeom>
          <a:noFill/>
        </p:spPr>
        <p:txBody>
          <a:bodyPr wrap="square" rtlCol="0">
            <a:spAutoFit/>
          </a:bodyPr>
          <a:lstStyle/>
          <a:p>
            <a:pPr algn="ctr"/>
            <a:r>
              <a:rPr lang="en-US" sz="1800" dirty="0" smtClean="0">
                <a:latin typeface="+mj-lt"/>
              </a:rPr>
              <a:t>SHARE 3</a:t>
            </a:r>
            <a:endParaRPr lang="en-IN" sz="1800" dirty="0">
              <a:latin typeface="+mj-lt"/>
            </a:endParaRPr>
          </a:p>
        </p:txBody>
      </p:sp>
      <p:sp>
        <p:nvSpPr>
          <p:cNvPr id="27" name="TextBox 26"/>
          <p:cNvSpPr txBox="1"/>
          <p:nvPr/>
        </p:nvSpPr>
        <p:spPr>
          <a:xfrm>
            <a:off x="5576549" y="2923128"/>
            <a:ext cx="2160239" cy="369332"/>
          </a:xfrm>
          <a:prstGeom prst="rect">
            <a:avLst/>
          </a:prstGeom>
          <a:noFill/>
        </p:spPr>
        <p:txBody>
          <a:bodyPr wrap="square" rtlCol="0">
            <a:spAutoFit/>
          </a:bodyPr>
          <a:lstStyle/>
          <a:p>
            <a:pPr algn="ctr"/>
            <a:r>
              <a:rPr lang="en-US" sz="1800" dirty="0" smtClean="0">
                <a:latin typeface="+mj-lt"/>
              </a:rPr>
              <a:t>SHARE 4</a:t>
            </a:r>
            <a:endParaRPr lang="en-IN" sz="1800" dirty="0">
              <a:latin typeface="+mj-lt"/>
            </a:endParaRPr>
          </a:p>
        </p:txBody>
      </p:sp>
      <p:sp>
        <p:nvSpPr>
          <p:cNvPr id="28" name="TextBox 27"/>
          <p:cNvSpPr txBox="1"/>
          <p:nvPr/>
        </p:nvSpPr>
        <p:spPr>
          <a:xfrm>
            <a:off x="7262918" y="2918306"/>
            <a:ext cx="2160239" cy="369332"/>
          </a:xfrm>
          <a:prstGeom prst="rect">
            <a:avLst/>
          </a:prstGeom>
          <a:noFill/>
        </p:spPr>
        <p:txBody>
          <a:bodyPr wrap="square" rtlCol="0">
            <a:spAutoFit/>
          </a:bodyPr>
          <a:lstStyle/>
          <a:p>
            <a:pPr algn="ctr"/>
            <a:r>
              <a:rPr lang="en-US" sz="1800" dirty="0" smtClean="0">
                <a:latin typeface="+mj-lt"/>
              </a:rPr>
              <a:t>SHARE 5</a:t>
            </a:r>
            <a:endParaRPr lang="en-IN" sz="1800" dirty="0">
              <a:latin typeface="+mj-lt"/>
            </a:endParaRPr>
          </a:p>
        </p:txBody>
      </p:sp>
      <p:sp>
        <p:nvSpPr>
          <p:cNvPr id="29" name="TextBox 28"/>
          <p:cNvSpPr txBox="1"/>
          <p:nvPr/>
        </p:nvSpPr>
        <p:spPr>
          <a:xfrm>
            <a:off x="654612" y="5271351"/>
            <a:ext cx="2160239" cy="369332"/>
          </a:xfrm>
          <a:prstGeom prst="rect">
            <a:avLst/>
          </a:prstGeom>
          <a:noFill/>
        </p:spPr>
        <p:txBody>
          <a:bodyPr wrap="square" rtlCol="0">
            <a:spAutoFit/>
          </a:bodyPr>
          <a:lstStyle/>
          <a:p>
            <a:pPr algn="ctr"/>
            <a:r>
              <a:rPr lang="en-US" sz="1800" dirty="0" smtClean="0">
                <a:latin typeface="+mj-lt"/>
              </a:rPr>
              <a:t>SHARE 6</a:t>
            </a:r>
            <a:endParaRPr lang="en-IN" sz="1800" dirty="0">
              <a:latin typeface="+mj-lt"/>
            </a:endParaRPr>
          </a:p>
        </p:txBody>
      </p:sp>
      <p:sp>
        <p:nvSpPr>
          <p:cNvPr id="30" name="TextBox 29"/>
          <p:cNvSpPr txBox="1"/>
          <p:nvPr/>
        </p:nvSpPr>
        <p:spPr>
          <a:xfrm>
            <a:off x="2313684" y="5287356"/>
            <a:ext cx="2160239" cy="369332"/>
          </a:xfrm>
          <a:prstGeom prst="rect">
            <a:avLst/>
          </a:prstGeom>
          <a:noFill/>
        </p:spPr>
        <p:txBody>
          <a:bodyPr wrap="square" rtlCol="0">
            <a:spAutoFit/>
          </a:bodyPr>
          <a:lstStyle/>
          <a:p>
            <a:pPr algn="ctr"/>
            <a:r>
              <a:rPr lang="en-US" sz="1800" dirty="0" smtClean="0">
                <a:latin typeface="+mj-lt"/>
              </a:rPr>
              <a:t>SHARE 7</a:t>
            </a:r>
            <a:endParaRPr lang="en-IN" sz="1800" dirty="0">
              <a:latin typeface="+mj-lt"/>
            </a:endParaRPr>
          </a:p>
        </p:txBody>
      </p:sp>
      <p:sp>
        <p:nvSpPr>
          <p:cNvPr id="31" name="TextBox 30"/>
          <p:cNvSpPr txBox="1"/>
          <p:nvPr/>
        </p:nvSpPr>
        <p:spPr>
          <a:xfrm>
            <a:off x="3957891" y="5283724"/>
            <a:ext cx="2157262" cy="369332"/>
          </a:xfrm>
          <a:prstGeom prst="rect">
            <a:avLst/>
          </a:prstGeom>
          <a:noFill/>
        </p:spPr>
        <p:txBody>
          <a:bodyPr wrap="square" rtlCol="0">
            <a:spAutoFit/>
          </a:bodyPr>
          <a:lstStyle/>
          <a:p>
            <a:pPr algn="ctr"/>
            <a:r>
              <a:rPr lang="en-US" sz="1800" dirty="0" smtClean="0">
                <a:latin typeface="+mj-lt"/>
              </a:rPr>
              <a:t>SHARE 8</a:t>
            </a:r>
            <a:endParaRPr lang="en-IN" sz="1800" dirty="0">
              <a:latin typeface="+mj-lt"/>
            </a:endParaRPr>
          </a:p>
        </p:txBody>
      </p:sp>
      <p:sp>
        <p:nvSpPr>
          <p:cNvPr id="32" name="TextBox 31"/>
          <p:cNvSpPr txBox="1"/>
          <p:nvPr/>
        </p:nvSpPr>
        <p:spPr>
          <a:xfrm>
            <a:off x="5603121" y="5280092"/>
            <a:ext cx="2160239" cy="369332"/>
          </a:xfrm>
          <a:prstGeom prst="rect">
            <a:avLst/>
          </a:prstGeom>
          <a:noFill/>
        </p:spPr>
        <p:txBody>
          <a:bodyPr wrap="square" rtlCol="0">
            <a:spAutoFit/>
          </a:bodyPr>
          <a:lstStyle/>
          <a:p>
            <a:pPr algn="ctr"/>
            <a:r>
              <a:rPr lang="en-US" sz="1800" dirty="0" smtClean="0">
                <a:latin typeface="+mj-lt"/>
              </a:rPr>
              <a:t>SHARE 9</a:t>
            </a:r>
            <a:endParaRPr lang="en-IN" sz="1800" dirty="0">
              <a:latin typeface="+mj-lt"/>
            </a:endParaRPr>
          </a:p>
        </p:txBody>
      </p:sp>
      <p:sp>
        <p:nvSpPr>
          <p:cNvPr id="33" name="TextBox 32"/>
          <p:cNvSpPr txBox="1"/>
          <p:nvPr/>
        </p:nvSpPr>
        <p:spPr>
          <a:xfrm>
            <a:off x="7236409" y="5265834"/>
            <a:ext cx="2160239" cy="369332"/>
          </a:xfrm>
          <a:prstGeom prst="rect">
            <a:avLst/>
          </a:prstGeom>
          <a:noFill/>
        </p:spPr>
        <p:txBody>
          <a:bodyPr wrap="square" rtlCol="0">
            <a:spAutoFit/>
          </a:bodyPr>
          <a:lstStyle/>
          <a:p>
            <a:pPr algn="ctr"/>
            <a:r>
              <a:rPr lang="en-US" sz="1800" dirty="0" smtClean="0">
                <a:latin typeface="+mj-lt"/>
              </a:rPr>
              <a:t>SHARE 10</a:t>
            </a:r>
            <a:endParaRPr lang="en-IN" sz="1800" dirty="0">
              <a:latin typeface="+mj-lt"/>
            </a:endParaRPr>
          </a:p>
        </p:txBody>
      </p:sp>
      <p:sp>
        <p:nvSpPr>
          <p:cNvPr id="34" name="Title 1"/>
          <p:cNvSpPr txBox="1">
            <a:spLocks/>
          </p:cNvSpPr>
          <p:nvPr/>
        </p:nvSpPr>
        <p:spPr bwMode="auto">
          <a:xfrm>
            <a:off x="899592"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r>
              <a:rPr lang="en-US" altLang="en-US" sz="4000" kern="0" dirty="0" smtClean="0">
                <a:cs typeface="Times New Roman" panose="02020603050405020304" pitchFamily="18" charset="0"/>
              </a:rPr>
              <a:t>IMAGE OF 10 SHARES</a:t>
            </a:r>
            <a:endParaRPr lang="en-IN" sz="4000" kern="0" dirty="0"/>
          </a:p>
        </p:txBody>
      </p:sp>
    </p:spTree>
    <p:extLst>
      <p:ext uri="{BB962C8B-B14F-4D97-AF65-F5344CB8AC3E}">
        <p14:creationId xmlns:p14="http://schemas.microsoft.com/office/powerpoint/2010/main" val="26143775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5251531" y="2484913"/>
            <a:ext cx="2889405" cy="2889405"/>
          </a:xfrm>
          <a:prstGeom prst="rect">
            <a:avLst/>
          </a:prstGeom>
        </p:spPr>
      </p:pic>
      <p:sp>
        <p:nvSpPr>
          <p:cNvPr id="6" name="Title 1"/>
          <p:cNvSpPr>
            <a:spLocks noGrp="1"/>
          </p:cNvSpPr>
          <p:nvPr>
            <p:ph type="title"/>
          </p:nvPr>
        </p:nvSpPr>
        <p:spPr>
          <a:xfrm>
            <a:off x="899592" y="0"/>
            <a:ext cx="7772400" cy="1143000"/>
          </a:xfrm>
        </p:spPr>
        <p:txBody>
          <a:bodyPr/>
          <a:lstStyle/>
          <a:p>
            <a:r>
              <a:rPr lang="en-US" altLang="en-US" sz="4000" dirty="0">
                <a:cs typeface="Times New Roman" panose="02020603050405020304" pitchFamily="18" charset="0"/>
              </a:rPr>
              <a:t>DECRYPTED IMAGE</a:t>
            </a:r>
            <a:endParaRPr lang="en-IN" sz="4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176" y="2110174"/>
            <a:ext cx="2733278" cy="3638882"/>
          </a:xfrm>
          <a:prstGeom prst="rect">
            <a:avLst/>
          </a:prstGeom>
        </p:spPr>
      </p:pic>
      <p:sp>
        <p:nvSpPr>
          <p:cNvPr id="10" name="TextBox 9"/>
          <p:cNvSpPr txBox="1"/>
          <p:nvPr/>
        </p:nvSpPr>
        <p:spPr>
          <a:xfrm>
            <a:off x="1835696" y="1430664"/>
            <a:ext cx="2160239" cy="369332"/>
          </a:xfrm>
          <a:prstGeom prst="rect">
            <a:avLst/>
          </a:prstGeom>
          <a:noFill/>
        </p:spPr>
        <p:txBody>
          <a:bodyPr wrap="square" rtlCol="0">
            <a:spAutoFit/>
          </a:bodyPr>
          <a:lstStyle/>
          <a:p>
            <a:pPr algn="ctr"/>
            <a:r>
              <a:rPr lang="en-US" sz="1800" dirty="0" smtClean="0">
                <a:latin typeface="+mj-lt"/>
              </a:rPr>
              <a:t>COVER IMAGE</a:t>
            </a:r>
            <a:endParaRPr lang="en-IN" sz="1800" dirty="0">
              <a:latin typeface="+mj-lt"/>
            </a:endParaRPr>
          </a:p>
        </p:txBody>
      </p:sp>
      <p:sp>
        <p:nvSpPr>
          <p:cNvPr id="11" name="TextBox 10"/>
          <p:cNvSpPr txBox="1"/>
          <p:nvPr/>
        </p:nvSpPr>
        <p:spPr>
          <a:xfrm>
            <a:off x="5494592" y="1430664"/>
            <a:ext cx="2287870" cy="369332"/>
          </a:xfrm>
          <a:prstGeom prst="rect">
            <a:avLst/>
          </a:prstGeom>
          <a:noFill/>
        </p:spPr>
        <p:txBody>
          <a:bodyPr wrap="none" rtlCol="0">
            <a:spAutoFit/>
          </a:bodyPr>
          <a:lstStyle/>
          <a:p>
            <a:pPr algn="ctr"/>
            <a:r>
              <a:rPr lang="en-US" sz="1800" dirty="0" smtClean="0">
                <a:latin typeface="+mj-lt"/>
              </a:rPr>
              <a:t>ORIGINAL IMAGE </a:t>
            </a:r>
            <a:endParaRPr lang="en-IN" sz="1800" dirty="0">
              <a:latin typeface="+mj-lt"/>
            </a:endParaRPr>
          </a:p>
        </p:txBody>
      </p:sp>
    </p:spTree>
    <p:extLst>
      <p:ext uri="{BB962C8B-B14F-4D97-AF65-F5344CB8AC3E}">
        <p14:creationId xmlns:p14="http://schemas.microsoft.com/office/powerpoint/2010/main" val="38353513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F:\datasetdistribution.png"/>
          <p:cNvPicPr>
            <a:picLocks noChangeAspect="1" noChangeArrowheads="1"/>
          </p:cNvPicPr>
          <p:nvPr/>
        </p:nvPicPr>
        <p:blipFill>
          <a:blip r:embed="rId2"/>
          <a:srcRect/>
          <a:stretch>
            <a:fillRect/>
          </a:stretch>
        </p:blipFill>
        <p:spPr bwMode="auto">
          <a:xfrm>
            <a:off x="2643174" y="1643050"/>
            <a:ext cx="4232277" cy="3981967"/>
          </a:xfrm>
          <a:prstGeom prst="rect">
            <a:avLst/>
          </a:prstGeom>
          <a:ln>
            <a:noFill/>
          </a:ln>
          <a:effectLst>
            <a:outerShdw blurRad="190500" algn="tl" rotWithShape="0">
              <a:srgbClr val="000000">
                <a:alpha val="70000"/>
              </a:srgbClr>
            </a:outerShdw>
          </a:effectLst>
        </p:spPr>
      </p:pic>
      <p:sp>
        <p:nvSpPr>
          <p:cNvPr id="5" name="Title 1"/>
          <p:cNvSpPr>
            <a:spLocks noGrp="1"/>
          </p:cNvSpPr>
          <p:nvPr>
            <p:ph type="title"/>
          </p:nvPr>
        </p:nvSpPr>
        <p:spPr>
          <a:xfrm>
            <a:off x="838200" y="152400"/>
            <a:ext cx="8305800" cy="1143000"/>
          </a:xfrm>
        </p:spPr>
        <p:txBody>
          <a:bodyPr/>
          <a:lstStyle/>
          <a:p>
            <a:r>
              <a:rPr lang="en-US" sz="4000" dirty="0" smtClean="0"/>
              <a:t>VISUALIZATION OF BRAIN TUMOR DATASET </a:t>
            </a:r>
            <a:endParaRPr lang="en-IN" sz="40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DATA FOR MACHINE LEARNING</a:t>
            </a:r>
          </a:p>
        </p:txBody>
      </p:sp>
      <p:pic>
        <p:nvPicPr>
          <p:cNvPr id="4" name="Content Placeholder 3" descr="1.png"/>
          <p:cNvPicPr>
            <a:picLocks noGrp="1" noChangeAspect="1"/>
          </p:cNvPicPr>
          <p:nvPr>
            <p:ph idx="1"/>
          </p:nvPr>
        </p:nvPicPr>
        <p:blipFill>
          <a:blip r:embed="rId2"/>
          <a:stretch>
            <a:fillRect/>
          </a:stretch>
        </p:blipFill>
        <p:spPr>
          <a:xfrm>
            <a:off x="928662" y="1643050"/>
            <a:ext cx="7216177" cy="4114800"/>
          </a:xfrm>
        </p:spPr>
      </p:pic>
      <p:sp>
        <p:nvSpPr>
          <p:cNvPr id="5" name="Title 1"/>
          <p:cNvSpPr txBox="1">
            <a:spLocks/>
          </p:cNvSpPr>
          <p:nvPr/>
        </p:nvSpPr>
        <p:spPr bwMode="auto">
          <a:xfrm>
            <a:off x="-357222"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sng" strike="noStrike" kern="0" cap="none" spc="0" normalizeH="0" baseline="0" noProof="0" dirty="0">
                <a:ln>
                  <a:noFill/>
                </a:ln>
                <a:solidFill>
                  <a:schemeClr val="tx2"/>
                </a:solidFill>
                <a:effectLst/>
                <a:uLnTx/>
                <a:uFillTx/>
                <a:latin typeface="+mj-lt"/>
                <a:ea typeface="+mj-ea"/>
                <a:cs typeface="+mj-cs"/>
              </a:rPr>
              <a:t>XCEPTION</a:t>
            </a:r>
            <a:r>
              <a:rPr kumimoji="0" lang="en-US" sz="2400" b="1" i="0" u="sng" strike="noStrike" kern="0" cap="none" spc="0" normalizeH="0" noProof="0" dirty="0">
                <a:ln>
                  <a:noFill/>
                </a:ln>
                <a:solidFill>
                  <a:schemeClr val="tx2"/>
                </a:solidFill>
                <a:effectLst/>
                <a:uLnTx/>
                <a:uFillTx/>
                <a:latin typeface="+mj-lt"/>
                <a:ea typeface="+mj-ea"/>
                <a:cs typeface="+mj-cs"/>
              </a:rPr>
              <a:t> - Deep learning algorithm</a:t>
            </a:r>
            <a:endParaRPr kumimoji="0" lang="en-US" sz="2400" b="1" i="0" u="sng"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85800" y="609600"/>
            <a:ext cx="7772400" cy="1143000"/>
          </a:xfrm>
        </p:spPr>
        <p:txBody>
          <a:bodyPr/>
          <a:lstStyle/>
          <a:p>
            <a:r>
              <a:rPr lang="en-US" dirty="0"/>
              <a:t>TRAINING MODEL WITH </a:t>
            </a:r>
            <a:r>
              <a:rPr lang="en-US" dirty="0" smtClean="0"/>
              <a:t>6 </a:t>
            </a:r>
            <a:r>
              <a:rPr lang="en-US" dirty="0"/>
              <a:t>EPOCHS</a:t>
            </a:r>
          </a:p>
        </p:txBody>
      </p:sp>
      <p:pic>
        <p:nvPicPr>
          <p:cNvPr id="1026" name="Picture 2"/>
          <p:cNvPicPr>
            <a:picLocks noChangeAspect="1" noChangeArrowheads="1"/>
          </p:cNvPicPr>
          <p:nvPr/>
        </p:nvPicPr>
        <p:blipFill rotWithShape="1">
          <a:blip r:embed="rId2"/>
          <a:srcRect r="41176" b="57055"/>
          <a:stretch/>
        </p:blipFill>
        <p:spPr bwMode="auto">
          <a:xfrm>
            <a:off x="1285851" y="2071679"/>
            <a:ext cx="7320229" cy="1501338"/>
          </a:xfrm>
          <a:prstGeom prst="rect">
            <a:avLst/>
          </a:prstGeom>
          <a:noFill/>
          <a:ln w="9525">
            <a:noFill/>
            <a:miter lim="800000"/>
            <a:headEnd/>
            <a:tailEnd/>
          </a:ln>
          <a:effectLst/>
        </p:spPr>
      </p:pic>
      <p:pic>
        <p:nvPicPr>
          <p:cNvPr id="2" name="Picture 1"/>
          <p:cNvPicPr>
            <a:picLocks noChangeAspect="1"/>
          </p:cNvPicPr>
          <p:nvPr/>
        </p:nvPicPr>
        <p:blipFill>
          <a:blip r:embed="rId3"/>
          <a:stretch>
            <a:fillRect/>
          </a:stretch>
        </p:blipFill>
        <p:spPr>
          <a:xfrm>
            <a:off x="1289859" y="3573017"/>
            <a:ext cx="7316221" cy="1352739"/>
          </a:xfrm>
          <a:prstGeom prst="rect">
            <a:avLst/>
          </a:prstGeom>
        </p:spPr>
      </p:pic>
    </p:spTree>
    <p:extLst>
      <p:ext uri="{BB962C8B-B14F-4D97-AF65-F5344CB8AC3E}">
        <p14:creationId xmlns:p14="http://schemas.microsoft.com/office/powerpoint/2010/main" val="10981522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OF IMAGE DATA</a:t>
            </a:r>
          </a:p>
        </p:txBody>
      </p:sp>
      <p:pic>
        <p:nvPicPr>
          <p:cNvPr id="4" name="Content Placeholder 3" descr="7.png"/>
          <p:cNvPicPr>
            <a:picLocks noGrp="1" noChangeAspect="1"/>
          </p:cNvPicPr>
          <p:nvPr>
            <p:ph idx="1"/>
          </p:nvPr>
        </p:nvPicPr>
        <p:blipFill>
          <a:blip r:embed="rId2"/>
          <a:stretch>
            <a:fillRect/>
          </a:stretch>
        </p:blipFill>
        <p:spPr>
          <a:xfrm>
            <a:off x="1857356" y="1571612"/>
            <a:ext cx="6126048" cy="4114800"/>
          </a:xfr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598" y="260648"/>
            <a:ext cx="7772400" cy="1143000"/>
          </a:xfrm>
        </p:spPr>
        <p:txBody>
          <a:bodyPr/>
          <a:lstStyle/>
          <a:p>
            <a:r>
              <a:rPr lang="en-US" sz="4000" dirty="0">
                <a:cs typeface="Times New Roman" pitchFamily="18" charset="0"/>
              </a:rPr>
              <a:t>LITERATURE SURVEY</a:t>
            </a:r>
            <a:endParaRPr lang="en-IN" sz="4000" dirty="0"/>
          </a:p>
        </p:txBody>
      </p:sp>
      <p:sp>
        <p:nvSpPr>
          <p:cNvPr id="3" name="Content Placeholder 2"/>
          <p:cNvSpPr>
            <a:spLocks noGrp="1"/>
          </p:cNvSpPr>
          <p:nvPr>
            <p:ph idx="1"/>
          </p:nvPr>
        </p:nvSpPr>
        <p:spPr>
          <a:xfrm>
            <a:off x="1120598" y="1268760"/>
            <a:ext cx="7772400" cy="4114800"/>
          </a:xfrm>
        </p:spPr>
        <p:txBody>
          <a:bodyPr/>
          <a:lstStyle/>
          <a:p>
            <a:pPr marL="0" indent="0" algn="just">
              <a:buNone/>
            </a:pPr>
            <a:r>
              <a:rPr lang="en-US" sz="2800" b="1" dirty="0"/>
              <a:t>PROPOSED SYSTEM</a:t>
            </a:r>
            <a:endParaRPr lang="en-US" sz="2800" dirty="0"/>
          </a:p>
          <a:p>
            <a:pPr algn="just"/>
            <a:r>
              <a:rPr lang="en-US" sz="2400" dirty="0"/>
              <a:t>A new image encryption algorithm based on two-dimensional Lorenz and Logistic. The encryption test of several classic images proves that the algorithm has high security and strong robustness</a:t>
            </a:r>
            <a:endParaRPr lang="en-US" sz="2400" b="1" dirty="0"/>
          </a:p>
          <a:p>
            <a:pPr marL="0" indent="0" algn="just">
              <a:buNone/>
            </a:pPr>
            <a:r>
              <a:rPr lang="en-US" sz="2800" b="1" dirty="0" smtClean="0"/>
              <a:t>ADVANTAGES</a:t>
            </a:r>
            <a:endParaRPr lang="en-US" sz="2800" b="1" dirty="0"/>
          </a:p>
          <a:p>
            <a:pPr algn="just"/>
            <a:r>
              <a:rPr lang="en-US" sz="2400" dirty="0"/>
              <a:t>The encryption algorithm has the characteristics of large secret key space, sensitivity to the key, small correlation coefficient and high contrast. In addition, the encryption algorithm is used. It can also resist noise attacks.</a:t>
            </a:r>
          </a:p>
        </p:txBody>
      </p:sp>
      <p:sp>
        <p:nvSpPr>
          <p:cNvPr id="4" name="TextBox 3">
            <a:extLst>
              <a:ext uri="{FF2B5EF4-FFF2-40B4-BE49-F238E27FC236}">
                <a16:creationId xmlns:a16="http://schemas.microsoft.com/office/drawing/2014/main" xmlns="" id="{FB1D86F5-B68E-3090-CEAD-E32BF356D0FA}"/>
              </a:ext>
            </a:extLst>
          </p:cNvPr>
          <p:cNvSpPr txBox="1"/>
          <p:nvPr/>
        </p:nvSpPr>
        <p:spPr>
          <a:xfrm>
            <a:off x="990600" y="5554729"/>
            <a:ext cx="7924800" cy="461665"/>
          </a:xfrm>
          <a:prstGeom prst="rect">
            <a:avLst/>
          </a:prstGeom>
          <a:noFill/>
        </p:spPr>
        <p:txBody>
          <a:bodyPr wrap="square" rtlCol="0">
            <a:spAutoFit/>
          </a:bodyPr>
          <a:lstStyle/>
          <a:p>
            <a:r>
              <a:rPr lang="en-US" dirty="0"/>
              <a:t>Image Encryption Algorithm Based on Logistic and Two-Dimensional Lorenz - IEEE Access on Emerging Approaches to Cyber Security</a:t>
            </a:r>
            <a:endParaRPr lang="en-IN" dirty="0"/>
          </a:p>
        </p:txBody>
      </p:sp>
    </p:spTree>
    <p:extLst>
      <p:ext uri="{BB962C8B-B14F-4D97-AF65-F5344CB8AC3E}">
        <p14:creationId xmlns:p14="http://schemas.microsoft.com/office/powerpoint/2010/main" val="6218677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40644" y="2420888"/>
            <a:ext cx="3772426" cy="2495898"/>
          </a:xfrm>
          <a:prstGeom prst="rect">
            <a:avLst/>
          </a:prstGeom>
        </p:spPr>
      </p:pic>
      <p:pic>
        <p:nvPicPr>
          <p:cNvPr id="6" name="Picture 5"/>
          <p:cNvPicPr>
            <a:picLocks noChangeAspect="1"/>
          </p:cNvPicPr>
          <p:nvPr/>
        </p:nvPicPr>
        <p:blipFill>
          <a:blip r:embed="rId3"/>
          <a:stretch>
            <a:fillRect/>
          </a:stretch>
        </p:blipFill>
        <p:spPr>
          <a:xfrm>
            <a:off x="5292080" y="2420888"/>
            <a:ext cx="3602139" cy="2495898"/>
          </a:xfrm>
          <a:prstGeom prst="rect">
            <a:avLst/>
          </a:prstGeom>
        </p:spPr>
      </p:pic>
      <p:sp>
        <p:nvSpPr>
          <p:cNvPr id="7" name="Title 1"/>
          <p:cNvSpPr txBox="1">
            <a:spLocks/>
          </p:cNvSpPr>
          <p:nvPr/>
        </p:nvSpPr>
        <p:spPr bwMode="auto">
          <a:xfrm>
            <a:off x="981709" y="630839"/>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r>
              <a:rPr lang="en-US" kern="0" dirty="0" smtClean="0"/>
              <a:t>ACCURACY AND LOSS GRAPH</a:t>
            </a:r>
            <a:endParaRPr lang="en-US" kern="0" dirty="0"/>
          </a:p>
        </p:txBody>
      </p:sp>
      <p:sp>
        <p:nvSpPr>
          <p:cNvPr id="8" name="TextBox 7"/>
          <p:cNvSpPr txBox="1"/>
          <p:nvPr/>
        </p:nvSpPr>
        <p:spPr>
          <a:xfrm rot="16200000">
            <a:off x="-269620" y="3484171"/>
            <a:ext cx="2160239" cy="369332"/>
          </a:xfrm>
          <a:prstGeom prst="rect">
            <a:avLst/>
          </a:prstGeom>
          <a:noFill/>
        </p:spPr>
        <p:txBody>
          <a:bodyPr wrap="square" rtlCol="0">
            <a:spAutoFit/>
          </a:bodyPr>
          <a:lstStyle/>
          <a:p>
            <a:r>
              <a:rPr lang="en-US" sz="1800" dirty="0" smtClean="0">
                <a:latin typeface="+mj-lt"/>
              </a:rPr>
              <a:t>y – axis : Accuracy </a:t>
            </a:r>
            <a:endParaRPr lang="en-IN" sz="1800" dirty="0">
              <a:latin typeface="+mj-lt"/>
            </a:endParaRPr>
          </a:p>
        </p:txBody>
      </p:sp>
      <p:sp>
        <p:nvSpPr>
          <p:cNvPr id="9" name="TextBox 8"/>
          <p:cNvSpPr txBox="1"/>
          <p:nvPr/>
        </p:nvSpPr>
        <p:spPr>
          <a:xfrm>
            <a:off x="1835695" y="5084160"/>
            <a:ext cx="2592289" cy="369332"/>
          </a:xfrm>
          <a:prstGeom prst="rect">
            <a:avLst/>
          </a:prstGeom>
          <a:noFill/>
        </p:spPr>
        <p:txBody>
          <a:bodyPr wrap="square" rtlCol="0">
            <a:spAutoFit/>
          </a:bodyPr>
          <a:lstStyle/>
          <a:p>
            <a:r>
              <a:rPr lang="en-IN" sz="1800" dirty="0">
                <a:latin typeface="+mj-lt"/>
              </a:rPr>
              <a:t>x</a:t>
            </a:r>
            <a:r>
              <a:rPr lang="en-IN" sz="1800" dirty="0" smtClean="0">
                <a:latin typeface="+mj-lt"/>
              </a:rPr>
              <a:t> – axis : No. of Epochs</a:t>
            </a:r>
            <a:endParaRPr lang="en-IN" sz="1800" dirty="0">
              <a:latin typeface="+mj-lt"/>
            </a:endParaRPr>
          </a:p>
        </p:txBody>
      </p:sp>
      <p:sp>
        <p:nvSpPr>
          <p:cNvPr id="10" name="TextBox 9"/>
          <p:cNvSpPr txBox="1"/>
          <p:nvPr/>
        </p:nvSpPr>
        <p:spPr>
          <a:xfrm>
            <a:off x="5797004" y="5084160"/>
            <a:ext cx="2592289" cy="369332"/>
          </a:xfrm>
          <a:prstGeom prst="rect">
            <a:avLst/>
          </a:prstGeom>
          <a:noFill/>
        </p:spPr>
        <p:txBody>
          <a:bodyPr wrap="square" rtlCol="0">
            <a:spAutoFit/>
          </a:bodyPr>
          <a:lstStyle/>
          <a:p>
            <a:r>
              <a:rPr lang="en-IN" sz="1800" dirty="0">
                <a:latin typeface="+mj-lt"/>
              </a:rPr>
              <a:t>x</a:t>
            </a:r>
            <a:r>
              <a:rPr lang="en-IN" sz="1800" dirty="0" smtClean="0">
                <a:latin typeface="+mj-lt"/>
              </a:rPr>
              <a:t> – axis : No. of Epochs</a:t>
            </a:r>
            <a:endParaRPr lang="en-IN" sz="1800" dirty="0">
              <a:latin typeface="+mj-lt"/>
            </a:endParaRPr>
          </a:p>
        </p:txBody>
      </p:sp>
      <p:sp>
        <p:nvSpPr>
          <p:cNvPr id="12" name="TextBox 11"/>
          <p:cNvSpPr txBox="1"/>
          <p:nvPr/>
        </p:nvSpPr>
        <p:spPr>
          <a:xfrm rot="16200000">
            <a:off x="3972456" y="3172325"/>
            <a:ext cx="2160239" cy="369332"/>
          </a:xfrm>
          <a:prstGeom prst="rect">
            <a:avLst/>
          </a:prstGeom>
          <a:noFill/>
        </p:spPr>
        <p:txBody>
          <a:bodyPr wrap="square" rtlCol="0">
            <a:spAutoFit/>
          </a:bodyPr>
          <a:lstStyle/>
          <a:p>
            <a:r>
              <a:rPr lang="en-US" sz="1800" dirty="0" smtClean="0">
                <a:latin typeface="+mj-lt"/>
              </a:rPr>
              <a:t>y – axis : Loss </a:t>
            </a:r>
            <a:endParaRPr lang="en-IN" sz="1800" dirty="0">
              <a:latin typeface="+mj-lt"/>
            </a:endParaRPr>
          </a:p>
        </p:txBody>
      </p:sp>
    </p:spTree>
    <p:extLst>
      <p:ext uri="{BB962C8B-B14F-4D97-AF65-F5344CB8AC3E}">
        <p14:creationId xmlns:p14="http://schemas.microsoft.com/office/powerpoint/2010/main" val="38182673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1412776"/>
            <a:ext cx="5806535" cy="4586760"/>
          </a:xfrm>
          <a:prstGeom prst="rect">
            <a:avLst/>
          </a:prstGeom>
        </p:spPr>
      </p:pic>
      <p:sp>
        <p:nvSpPr>
          <p:cNvPr id="6" name="Title 1"/>
          <p:cNvSpPr txBox="1">
            <a:spLocks/>
          </p:cNvSpPr>
          <p:nvPr/>
        </p:nvSpPr>
        <p:spPr bwMode="auto">
          <a:xfrm>
            <a:off x="996779" y="269776"/>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r>
              <a:rPr lang="en-US" kern="0" dirty="0"/>
              <a:t>TIME TAKEN FOR 6 EPOCHS</a:t>
            </a:r>
          </a:p>
        </p:txBody>
      </p:sp>
    </p:spTree>
    <p:extLst>
      <p:ext uri="{BB962C8B-B14F-4D97-AF65-F5344CB8AC3E}">
        <p14:creationId xmlns:p14="http://schemas.microsoft.com/office/powerpoint/2010/main" val="24976944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926869" y="-315416"/>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r>
              <a:rPr lang="en-US" kern="0" dirty="0" smtClean="0"/>
              <a:t>CONFUSION MATRIX</a:t>
            </a:r>
            <a:endParaRPr lang="en-US" kern="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5687" y="692696"/>
            <a:ext cx="5934763" cy="5415470"/>
          </a:xfrm>
          <a:prstGeom prst="rect">
            <a:avLst/>
          </a:prstGeom>
        </p:spPr>
      </p:pic>
    </p:spTree>
    <p:extLst>
      <p:ext uri="{BB962C8B-B14F-4D97-AF65-F5344CB8AC3E}">
        <p14:creationId xmlns:p14="http://schemas.microsoft.com/office/powerpoint/2010/main" val="36706990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857224" y="928670"/>
            <a:ext cx="80724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r>
              <a:rPr lang="en-IN" kern="0" dirty="0" smtClean="0"/>
              <a:t>DATASET TRAINED WITH VARIOUS MODELS AND ACCURACY</a:t>
            </a:r>
            <a:endParaRPr lang="en-US" kern="0" dirty="0"/>
          </a:p>
        </p:txBody>
      </p:sp>
      <p:graphicFrame>
        <p:nvGraphicFramePr>
          <p:cNvPr id="6" name="Table 5"/>
          <p:cNvGraphicFramePr>
            <a:graphicFrameLocks noGrp="1"/>
          </p:cNvGraphicFramePr>
          <p:nvPr>
            <p:extLst>
              <p:ext uri="{D42A27DB-BD31-4B8C-83A1-F6EECF244321}">
                <p14:modId xmlns:p14="http://schemas.microsoft.com/office/powerpoint/2010/main" val="1030084405"/>
              </p:ext>
            </p:extLst>
          </p:nvPr>
        </p:nvGraphicFramePr>
        <p:xfrm>
          <a:off x="881317" y="2636912"/>
          <a:ext cx="8128000" cy="2286000"/>
        </p:xfrm>
        <a:graphic>
          <a:graphicData uri="http://schemas.openxmlformats.org/drawingml/2006/table">
            <a:tbl>
              <a:tblPr firstRow="1" bandRow="1">
                <a:tableStyleId>{5C22544A-7EE6-4342-B048-85BDC9FD1C3A}</a:tableStyleId>
              </a:tblPr>
              <a:tblGrid>
                <a:gridCol w="1625600"/>
                <a:gridCol w="1625600"/>
                <a:gridCol w="1625600"/>
                <a:gridCol w="1625600"/>
                <a:gridCol w="1625600"/>
              </a:tblGrid>
              <a:tr h="370840">
                <a:tc>
                  <a:txBody>
                    <a:bodyPr/>
                    <a:lstStyle/>
                    <a:p>
                      <a:r>
                        <a:rPr lang="en-US" sz="1900" dirty="0" smtClean="0">
                          <a:latin typeface="Times New Roman" panose="02020603050405020304" pitchFamily="18" charset="0"/>
                          <a:cs typeface="Times New Roman" panose="02020603050405020304" pitchFamily="18" charset="0"/>
                        </a:rPr>
                        <a:t>MODEL</a:t>
                      </a:r>
                      <a:endParaRPr lang="en-IN" sz="1900" dirty="0">
                        <a:latin typeface="Times New Roman" panose="02020603050405020304" pitchFamily="18" charset="0"/>
                        <a:cs typeface="Times New Roman" panose="02020603050405020304" pitchFamily="18" charset="0"/>
                      </a:endParaRPr>
                    </a:p>
                  </a:txBody>
                  <a:tcPr/>
                </a:tc>
                <a:tc>
                  <a:txBody>
                    <a:bodyPr/>
                    <a:lstStyle/>
                    <a:p>
                      <a:r>
                        <a:rPr lang="en-US" sz="1900" dirty="0" smtClean="0">
                          <a:latin typeface="Times New Roman" panose="02020603050405020304" pitchFamily="18" charset="0"/>
                          <a:cs typeface="Times New Roman" panose="02020603050405020304" pitchFamily="18" charset="0"/>
                        </a:rPr>
                        <a:t>PRECISION</a:t>
                      </a:r>
                      <a:endParaRPr lang="en-IN" sz="1900" dirty="0">
                        <a:latin typeface="Times New Roman" panose="02020603050405020304" pitchFamily="18" charset="0"/>
                        <a:cs typeface="Times New Roman" panose="02020603050405020304" pitchFamily="18" charset="0"/>
                      </a:endParaRPr>
                    </a:p>
                  </a:txBody>
                  <a:tcPr/>
                </a:tc>
                <a:tc>
                  <a:txBody>
                    <a:bodyPr/>
                    <a:lstStyle/>
                    <a:p>
                      <a:r>
                        <a:rPr lang="en-US" sz="1900" dirty="0" smtClean="0">
                          <a:latin typeface="Times New Roman" panose="02020603050405020304" pitchFamily="18" charset="0"/>
                          <a:cs typeface="Times New Roman" panose="02020603050405020304" pitchFamily="18" charset="0"/>
                        </a:rPr>
                        <a:t>RECALL</a:t>
                      </a:r>
                      <a:endParaRPr lang="en-IN" sz="1900" dirty="0">
                        <a:latin typeface="Times New Roman" panose="02020603050405020304" pitchFamily="18" charset="0"/>
                        <a:cs typeface="Times New Roman" panose="02020603050405020304" pitchFamily="18" charset="0"/>
                      </a:endParaRPr>
                    </a:p>
                  </a:txBody>
                  <a:tcPr/>
                </a:tc>
                <a:tc>
                  <a:txBody>
                    <a:bodyPr/>
                    <a:lstStyle/>
                    <a:p>
                      <a:r>
                        <a:rPr lang="en-US" sz="1900" dirty="0" smtClean="0">
                          <a:latin typeface="Times New Roman" panose="02020603050405020304" pitchFamily="18" charset="0"/>
                          <a:cs typeface="Times New Roman" panose="02020603050405020304" pitchFamily="18" charset="0"/>
                        </a:rPr>
                        <a:t>F1-SCORE</a:t>
                      </a:r>
                      <a:endParaRPr lang="en-IN" sz="1900" dirty="0">
                        <a:latin typeface="Times New Roman" panose="02020603050405020304" pitchFamily="18" charset="0"/>
                        <a:cs typeface="Times New Roman" panose="02020603050405020304" pitchFamily="18" charset="0"/>
                      </a:endParaRPr>
                    </a:p>
                  </a:txBody>
                  <a:tcPr/>
                </a:tc>
                <a:tc>
                  <a:txBody>
                    <a:bodyPr/>
                    <a:lstStyle/>
                    <a:p>
                      <a:r>
                        <a:rPr lang="en-US" sz="1900" dirty="0" smtClean="0">
                          <a:latin typeface="Times New Roman" panose="02020603050405020304" pitchFamily="18" charset="0"/>
                          <a:cs typeface="Times New Roman" panose="02020603050405020304" pitchFamily="18" charset="0"/>
                        </a:rPr>
                        <a:t>ACCURACY</a:t>
                      </a:r>
                      <a:endParaRPr lang="en-IN" sz="1900" dirty="0">
                        <a:latin typeface="Times New Roman" panose="02020603050405020304" pitchFamily="18" charset="0"/>
                        <a:cs typeface="Times New Roman" panose="02020603050405020304" pitchFamily="18" charset="0"/>
                      </a:endParaRPr>
                    </a:p>
                  </a:txBody>
                  <a:tcPr/>
                </a:tc>
              </a:tr>
              <a:tr h="370840">
                <a:tc>
                  <a:txBody>
                    <a:bodyPr/>
                    <a:lstStyle/>
                    <a:p>
                      <a:r>
                        <a:rPr lang="en-US" sz="1900" dirty="0" err="1" smtClean="0">
                          <a:latin typeface="Times New Roman" panose="02020603050405020304" pitchFamily="18" charset="0"/>
                          <a:cs typeface="Times New Roman" panose="02020603050405020304" pitchFamily="18" charset="0"/>
                        </a:rPr>
                        <a:t>AlexNet</a:t>
                      </a:r>
                      <a:endParaRPr lang="en-IN" sz="1900" dirty="0">
                        <a:latin typeface="Times New Roman" panose="02020603050405020304" pitchFamily="18" charset="0"/>
                        <a:cs typeface="Times New Roman" panose="02020603050405020304" pitchFamily="18" charset="0"/>
                      </a:endParaRPr>
                    </a:p>
                  </a:txBody>
                  <a:tcPr/>
                </a:tc>
                <a:tc>
                  <a:txBody>
                    <a:bodyPr/>
                    <a:lstStyle/>
                    <a:p>
                      <a:r>
                        <a:rPr lang="en-IN" sz="1900" dirty="0" smtClean="0">
                          <a:latin typeface="Times New Roman" panose="02020603050405020304" pitchFamily="18" charset="0"/>
                          <a:cs typeface="Times New Roman" panose="02020603050405020304" pitchFamily="18" charset="0"/>
                        </a:rPr>
                        <a:t>49.15</a:t>
                      </a:r>
                      <a:endParaRPr lang="en-IN" sz="1900" dirty="0">
                        <a:latin typeface="Times New Roman" panose="02020603050405020304" pitchFamily="18" charset="0"/>
                        <a:cs typeface="Times New Roman" panose="02020603050405020304" pitchFamily="18" charset="0"/>
                      </a:endParaRPr>
                    </a:p>
                  </a:txBody>
                  <a:tcPr/>
                </a:tc>
                <a:tc>
                  <a:txBody>
                    <a:bodyPr/>
                    <a:lstStyle/>
                    <a:p>
                      <a:r>
                        <a:rPr lang="en-IN" sz="1900" dirty="0" smtClean="0">
                          <a:latin typeface="Times New Roman" panose="02020603050405020304" pitchFamily="18" charset="0"/>
                          <a:cs typeface="Times New Roman" panose="02020603050405020304" pitchFamily="18" charset="0"/>
                        </a:rPr>
                        <a:t>49.02</a:t>
                      </a:r>
                      <a:endParaRPr lang="en-IN" sz="1900" dirty="0">
                        <a:latin typeface="Times New Roman" panose="02020603050405020304" pitchFamily="18" charset="0"/>
                        <a:cs typeface="Times New Roman" panose="02020603050405020304" pitchFamily="18" charset="0"/>
                      </a:endParaRPr>
                    </a:p>
                  </a:txBody>
                  <a:tcPr/>
                </a:tc>
                <a:tc>
                  <a:txBody>
                    <a:bodyPr/>
                    <a:lstStyle/>
                    <a:p>
                      <a:r>
                        <a:rPr lang="en-IN" sz="1900" dirty="0" smtClean="0">
                          <a:latin typeface="Times New Roman" panose="02020603050405020304" pitchFamily="18" charset="0"/>
                          <a:cs typeface="Times New Roman" panose="02020603050405020304" pitchFamily="18" charset="0"/>
                        </a:rPr>
                        <a:t>49.11</a:t>
                      </a:r>
                      <a:endParaRPr lang="en-IN" sz="1900" dirty="0">
                        <a:latin typeface="Times New Roman" panose="02020603050405020304" pitchFamily="18" charset="0"/>
                        <a:cs typeface="Times New Roman" panose="02020603050405020304" pitchFamily="18" charset="0"/>
                      </a:endParaRPr>
                    </a:p>
                  </a:txBody>
                  <a:tcPr/>
                </a:tc>
                <a:tc>
                  <a:txBody>
                    <a:bodyPr/>
                    <a:lstStyle/>
                    <a:p>
                      <a:r>
                        <a:rPr lang="en-US" sz="1900" dirty="0" smtClean="0">
                          <a:latin typeface="Times New Roman" panose="02020603050405020304" pitchFamily="18" charset="0"/>
                          <a:cs typeface="Times New Roman" panose="02020603050405020304" pitchFamily="18" charset="0"/>
                        </a:rPr>
                        <a:t>48.99</a:t>
                      </a:r>
                      <a:endParaRPr lang="en-IN" sz="1900" dirty="0">
                        <a:latin typeface="Times New Roman" panose="02020603050405020304" pitchFamily="18" charset="0"/>
                        <a:cs typeface="Times New Roman" panose="02020603050405020304" pitchFamily="18" charset="0"/>
                      </a:endParaRPr>
                    </a:p>
                  </a:txBody>
                  <a:tcPr/>
                </a:tc>
              </a:tr>
              <a:tr h="370840">
                <a:tc>
                  <a:txBody>
                    <a:bodyPr/>
                    <a:lstStyle/>
                    <a:p>
                      <a:r>
                        <a:rPr lang="en-US" sz="1900" dirty="0" smtClean="0">
                          <a:latin typeface="Times New Roman" panose="02020603050405020304" pitchFamily="18" charset="0"/>
                          <a:cs typeface="Times New Roman" panose="02020603050405020304" pitchFamily="18" charset="0"/>
                        </a:rPr>
                        <a:t>DenseNet-121</a:t>
                      </a:r>
                      <a:endParaRPr lang="en-IN" sz="1900" dirty="0">
                        <a:latin typeface="Times New Roman" panose="02020603050405020304" pitchFamily="18" charset="0"/>
                        <a:cs typeface="Times New Roman" panose="02020603050405020304" pitchFamily="18" charset="0"/>
                      </a:endParaRPr>
                    </a:p>
                  </a:txBody>
                  <a:tcPr/>
                </a:tc>
                <a:tc>
                  <a:txBody>
                    <a:bodyPr/>
                    <a:lstStyle/>
                    <a:p>
                      <a:r>
                        <a:rPr lang="en-US" sz="1900" dirty="0" smtClean="0">
                          <a:latin typeface="Times New Roman" panose="02020603050405020304" pitchFamily="18" charset="0"/>
                          <a:cs typeface="Times New Roman" panose="02020603050405020304" pitchFamily="18" charset="0"/>
                        </a:rPr>
                        <a:t>93.82</a:t>
                      </a:r>
                      <a:endParaRPr lang="en-IN" sz="1900" dirty="0">
                        <a:latin typeface="Times New Roman" panose="02020603050405020304" pitchFamily="18" charset="0"/>
                        <a:cs typeface="Times New Roman" panose="02020603050405020304" pitchFamily="18" charset="0"/>
                      </a:endParaRPr>
                    </a:p>
                  </a:txBody>
                  <a:tcPr/>
                </a:tc>
                <a:tc>
                  <a:txBody>
                    <a:bodyPr/>
                    <a:lstStyle/>
                    <a:p>
                      <a:r>
                        <a:rPr lang="en-US" sz="1900" dirty="0" smtClean="0">
                          <a:latin typeface="Times New Roman" panose="02020603050405020304" pitchFamily="18" charset="0"/>
                          <a:cs typeface="Times New Roman" panose="02020603050405020304" pitchFamily="18" charset="0"/>
                        </a:rPr>
                        <a:t>93.66</a:t>
                      </a:r>
                      <a:endParaRPr lang="en-IN" sz="1900" dirty="0">
                        <a:latin typeface="Times New Roman" panose="02020603050405020304" pitchFamily="18" charset="0"/>
                        <a:cs typeface="Times New Roman" panose="02020603050405020304" pitchFamily="18" charset="0"/>
                      </a:endParaRPr>
                    </a:p>
                  </a:txBody>
                  <a:tcPr/>
                </a:tc>
                <a:tc>
                  <a:txBody>
                    <a:bodyPr/>
                    <a:lstStyle/>
                    <a:p>
                      <a:r>
                        <a:rPr lang="en-US" sz="1900" dirty="0" smtClean="0">
                          <a:latin typeface="Times New Roman" panose="02020603050405020304" pitchFamily="18" charset="0"/>
                          <a:cs typeface="Times New Roman" panose="02020603050405020304" pitchFamily="18" charset="0"/>
                        </a:rPr>
                        <a:t>93.73</a:t>
                      </a:r>
                      <a:endParaRPr lang="en-IN" sz="1900" dirty="0">
                        <a:latin typeface="Times New Roman" panose="02020603050405020304" pitchFamily="18" charset="0"/>
                        <a:cs typeface="Times New Roman" panose="02020603050405020304" pitchFamily="18" charset="0"/>
                      </a:endParaRPr>
                    </a:p>
                  </a:txBody>
                  <a:tcPr/>
                </a:tc>
                <a:tc>
                  <a:txBody>
                    <a:bodyPr/>
                    <a:lstStyle/>
                    <a:p>
                      <a:r>
                        <a:rPr lang="en-US" sz="1900" dirty="0" smtClean="0">
                          <a:latin typeface="Times New Roman" panose="02020603050405020304" pitchFamily="18" charset="0"/>
                          <a:cs typeface="Times New Roman" panose="02020603050405020304" pitchFamily="18" charset="0"/>
                        </a:rPr>
                        <a:t>93.57</a:t>
                      </a:r>
                      <a:endParaRPr lang="en-IN" sz="1900" dirty="0">
                        <a:latin typeface="Times New Roman" panose="02020603050405020304" pitchFamily="18" charset="0"/>
                        <a:cs typeface="Times New Roman" panose="02020603050405020304" pitchFamily="18" charset="0"/>
                      </a:endParaRPr>
                    </a:p>
                  </a:txBody>
                  <a:tcPr/>
                </a:tc>
              </a:tr>
              <a:tr h="370840">
                <a:tc>
                  <a:txBody>
                    <a:bodyPr/>
                    <a:lstStyle/>
                    <a:p>
                      <a:r>
                        <a:rPr lang="en-US" sz="1900" dirty="0" smtClean="0">
                          <a:latin typeface="Times New Roman" panose="02020603050405020304" pitchFamily="18" charset="0"/>
                          <a:cs typeface="Times New Roman" panose="02020603050405020304" pitchFamily="18" charset="0"/>
                        </a:rPr>
                        <a:t>ResNet18</a:t>
                      </a:r>
                      <a:endParaRPr lang="en-IN" sz="1900" dirty="0">
                        <a:latin typeface="Times New Roman" panose="02020603050405020304" pitchFamily="18" charset="0"/>
                        <a:cs typeface="Times New Roman" panose="02020603050405020304" pitchFamily="18" charset="0"/>
                      </a:endParaRPr>
                    </a:p>
                  </a:txBody>
                  <a:tcPr/>
                </a:tc>
                <a:tc>
                  <a:txBody>
                    <a:bodyPr/>
                    <a:lstStyle/>
                    <a:p>
                      <a:r>
                        <a:rPr lang="en-US" sz="1900" dirty="0" smtClean="0">
                          <a:latin typeface="Times New Roman" panose="02020603050405020304" pitchFamily="18" charset="0"/>
                          <a:cs typeface="Times New Roman" panose="02020603050405020304" pitchFamily="18" charset="0"/>
                        </a:rPr>
                        <a:t>92.54</a:t>
                      </a:r>
                      <a:endParaRPr lang="en-IN" sz="1900" dirty="0">
                        <a:latin typeface="Times New Roman" panose="02020603050405020304" pitchFamily="18" charset="0"/>
                        <a:cs typeface="Times New Roman" panose="02020603050405020304" pitchFamily="18" charset="0"/>
                      </a:endParaRPr>
                    </a:p>
                  </a:txBody>
                  <a:tcPr/>
                </a:tc>
                <a:tc>
                  <a:txBody>
                    <a:bodyPr/>
                    <a:lstStyle/>
                    <a:p>
                      <a:r>
                        <a:rPr lang="en-US" sz="1900" dirty="0" smtClean="0">
                          <a:latin typeface="Times New Roman" panose="02020603050405020304" pitchFamily="18" charset="0"/>
                          <a:cs typeface="Times New Roman" panose="02020603050405020304" pitchFamily="18" charset="0"/>
                        </a:rPr>
                        <a:t>91.33</a:t>
                      </a:r>
                      <a:endParaRPr lang="en-IN" sz="1900" dirty="0">
                        <a:latin typeface="Times New Roman" panose="02020603050405020304" pitchFamily="18" charset="0"/>
                        <a:cs typeface="Times New Roman" panose="02020603050405020304" pitchFamily="18" charset="0"/>
                      </a:endParaRPr>
                    </a:p>
                  </a:txBody>
                  <a:tcPr/>
                </a:tc>
                <a:tc>
                  <a:txBody>
                    <a:bodyPr/>
                    <a:lstStyle/>
                    <a:p>
                      <a:r>
                        <a:rPr lang="en-US" sz="1900" dirty="0" smtClean="0">
                          <a:latin typeface="Times New Roman" panose="02020603050405020304" pitchFamily="18" charset="0"/>
                          <a:cs typeface="Times New Roman" panose="02020603050405020304" pitchFamily="18" charset="0"/>
                        </a:rPr>
                        <a:t>91.74</a:t>
                      </a:r>
                      <a:endParaRPr lang="en-IN" sz="1900" dirty="0">
                        <a:latin typeface="Times New Roman" panose="02020603050405020304" pitchFamily="18" charset="0"/>
                        <a:cs typeface="Times New Roman" panose="02020603050405020304" pitchFamily="18" charset="0"/>
                      </a:endParaRPr>
                    </a:p>
                  </a:txBody>
                  <a:tcPr/>
                </a:tc>
                <a:tc>
                  <a:txBody>
                    <a:bodyPr/>
                    <a:lstStyle/>
                    <a:p>
                      <a:r>
                        <a:rPr lang="en-US" sz="1900" dirty="0" smtClean="0">
                          <a:latin typeface="Times New Roman" panose="02020603050405020304" pitchFamily="18" charset="0"/>
                          <a:cs typeface="Times New Roman" panose="02020603050405020304" pitchFamily="18" charset="0"/>
                        </a:rPr>
                        <a:t>91.49</a:t>
                      </a:r>
                      <a:endParaRPr lang="en-IN" sz="1900" dirty="0">
                        <a:latin typeface="Times New Roman" panose="02020603050405020304" pitchFamily="18" charset="0"/>
                        <a:cs typeface="Times New Roman" panose="02020603050405020304" pitchFamily="18" charset="0"/>
                      </a:endParaRPr>
                    </a:p>
                  </a:txBody>
                  <a:tcPr/>
                </a:tc>
              </a:tr>
              <a:tr h="370840">
                <a:tc>
                  <a:txBody>
                    <a:bodyPr/>
                    <a:lstStyle/>
                    <a:p>
                      <a:r>
                        <a:rPr lang="en-US" sz="1900" dirty="0" err="1" smtClean="0">
                          <a:latin typeface="Times New Roman" panose="02020603050405020304" pitchFamily="18" charset="0"/>
                          <a:cs typeface="Times New Roman" panose="02020603050405020304" pitchFamily="18" charset="0"/>
                        </a:rPr>
                        <a:t>GoogleNet</a:t>
                      </a:r>
                      <a:endParaRPr lang="en-IN" sz="1900" dirty="0">
                        <a:latin typeface="Times New Roman" panose="02020603050405020304" pitchFamily="18" charset="0"/>
                        <a:cs typeface="Times New Roman" panose="02020603050405020304" pitchFamily="18" charset="0"/>
                      </a:endParaRPr>
                    </a:p>
                  </a:txBody>
                  <a:tcPr/>
                </a:tc>
                <a:tc>
                  <a:txBody>
                    <a:bodyPr/>
                    <a:lstStyle/>
                    <a:p>
                      <a:r>
                        <a:rPr lang="en-US" sz="1900" dirty="0" smtClean="0">
                          <a:latin typeface="Times New Roman" panose="02020603050405020304" pitchFamily="18" charset="0"/>
                          <a:cs typeface="Times New Roman" panose="02020603050405020304" pitchFamily="18" charset="0"/>
                        </a:rPr>
                        <a:t>92.21</a:t>
                      </a:r>
                      <a:endParaRPr lang="en-IN" sz="1900" dirty="0">
                        <a:latin typeface="Times New Roman" panose="02020603050405020304" pitchFamily="18" charset="0"/>
                        <a:cs typeface="Times New Roman" panose="02020603050405020304" pitchFamily="18" charset="0"/>
                      </a:endParaRPr>
                    </a:p>
                  </a:txBody>
                  <a:tcPr/>
                </a:tc>
                <a:tc>
                  <a:txBody>
                    <a:bodyPr/>
                    <a:lstStyle/>
                    <a:p>
                      <a:r>
                        <a:rPr lang="en-US" sz="1900" dirty="0" smtClean="0">
                          <a:latin typeface="Times New Roman" panose="02020603050405020304" pitchFamily="18" charset="0"/>
                          <a:cs typeface="Times New Roman" panose="02020603050405020304" pitchFamily="18" charset="0"/>
                        </a:rPr>
                        <a:t>92.78</a:t>
                      </a:r>
                      <a:endParaRPr lang="en-IN" sz="1900" dirty="0">
                        <a:latin typeface="Times New Roman" panose="02020603050405020304" pitchFamily="18" charset="0"/>
                        <a:cs typeface="Times New Roman" panose="02020603050405020304" pitchFamily="18" charset="0"/>
                      </a:endParaRPr>
                    </a:p>
                  </a:txBody>
                  <a:tcPr/>
                </a:tc>
                <a:tc>
                  <a:txBody>
                    <a:bodyPr/>
                    <a:lstStyle/>
                    <a:p>
                      <a:r>
                        <a:rPr lang="en-US" sz="1900" dirty="0" smtClean="0">
                          <a:latin typeface="Times New Roman" panose="02020603050405020304" pitchFamily="18" charset="0"/>
                          <a:cs typeface="Times New Roman" panose="02020603050405020304" pitchFamily="18" charset="0"/>
                        </a:rPr>
                        <a:t>92.39</a:t>
                      </a:r>
                      <a:endParaRPr lang="en-IN" sz="1900" dirty="0">
                        <a:latin typeface="Times New Roman" panose="02020603050405020304" pitchFamily="18" charset="0"/>
                        <a:cs typeface="Times New Roman" panose="02020603050405020304" pitchFamily="18" charset="0"/>
                      </a:endParaRPr>
                    </a:p>
                  </a:txBody>
                  <a:tcPr/>
                </a:tc>
                <a:tc>
                  <a:txBody>
                    <a:bodyPr/>
                    <a:lstStyle/>
                    <a:p>
                      <a:r>
                        <a:rPr lang="en-US" sz="1900" dirty="0" smtClean="0">
                          <a:latin typeface="Times New Roman" panose="02020603050405020304" pitchFamily="18" charset="0"/>
                          <a:cs typeface="Times New Roman" panose="02020603050405020304" pitchFamily="18" charset="0"/>
                        </a:rPr>
                        <a:t>92.18</a:t>
                      </a:r>
                      <a:endParaRPr lang="en-IN" sz="1900" dirty="0">
                        <a:latin typeface="Times New Roman" panose="02020603050405020304" pitchFamily="18" charset="0"/>
                        <a:cs typeface="Times New Roman" panose="02020603050405020304" pitchFamily="18" charset="0"/>
                      </a:endParaRPr>
                    </a:p>
                  </a:txBody>
                  <a:tcPr/>
                </a:tc>
              </a:tr>
              <a:tr h="370840">
                <a:tc>
                  <a:txBody>
                    <a:bodyPr/>
                    <a:lstStyle/>
                    <a:p>
                      <a:r>
                        <a:rPr lang="en-US" sz="1900" dirty="0" err="1" smtClean="0">
                          <a:latin typeface="Times New Roman" panose="02020603050405020304" pitchFamily="18" charset="0"/>
                          <a:cs typeface="Times New Roman" panose="02020603050405020304" pitchFamily="18" charset="0"/>
                        </a:rPr>
                        <a:t>Xception</a:t>
                      </a:r>
                      <a:endParaRPr lang="en-IN" sz="1900" dirty="0">
                        <a:latin typeface="Times New Roman" panose="02020603050405020304" pitchFamily="18" charset="0"/>
                        <a:cs typeface="Times New Roman" panose="02020603050405020304" pitchFamily="18" charset="0"/>
                      </a:endParaRPr>
                    </a:p>
                  </a:txBody>
                  <a:tcPr/>
                </a:tc>
                <a:tc>
                  <a:txBody>
                    <a:bodyPr/>
                    <a:lstStyle/>
                    <a:p>
                      <a:r>
                        <a:rPr lang="en-US" sz="1900" dirty="0" smtClean="0">
                          <a:latin typeface="Times New Roman" panose="02020603050405020304" pitchFamily="18" charset="0"/>
                          <a:cs typeface="Times New Roman" panose="02020603050405020304" pitchFamily="18" charset="0"/>
                        </a:rPr>
                        <a:t>94.15</a:t>
                      </a:r>
                      <a:endParaRPr lang="en-IN" sz="1900" dirty="0">
                        <a:latin typeface="Times New Roman" panose="02020603050405020304" pitchFamily="18" charset="0"/>
                        <a:cs typeface="Times New Roman" panose="02020603050405020304" pitchFamily="18" charset="0"/>
                      </a:endParaRPr>
                    </a:p>
                  </a:txBody>
                  <a:tcPr/>
                </a:tc>
                <a:tc>
                  <a:txBody>
                    <a:bodyPr/>
                    <a:lstStyle/>
                    <a:p>
                      <a:r>
                        <a:rPr lang="en-US" sz="1900" dirty="0" smtClean="0">
                          <a:latin typeface="Times New Roman" panose="02020603050405020304" pitchFamily="18" charset="0"/>
                          <a:cs typeface="Times New Roman" panose="02020603050405020304" pitchFamily="18" charset="0"/>
                        </a:rPr>
                        <a:t>93.95</a:t>
                      </a:r>
                      <a:endParaRPr lang="en-IN" sz="1900" dirty="0">
                        <a:latin typeface="Times New Roman" panose="02020603050405020304" pitchFamily="18" charset="0"/>
                        <a:cs typeface="Times New Roman" panose="02020603050405020304" pitchFamily="18" charset="0"/>
                      </a:endParaRPr>
                    </a:p>
                  </a:txBody>
                  <a:tcPr/>
                </a:tc>
                <a:tc>
                  <a:txBody>
                    <a:bodyPr/>
                    <a:lstStyle/>
                    <a:p>
                      <a:r>
                        <a:rPr lang="en-US" sz="1900" dirty="0" smtClean="0">
                          <a:latin typeface="Times New Roman" panose="02020603050405020304" pitchFamily="18" charset="0"/>
                          <a:cs typeface="Times New Roman" panose="02020603050405020304" pitchFamily="18" charset="0"/>
                        </a:rPr>
                        <a:t>94.03</a:t>
                      </a:r>
                      <a:endParaRPr lang="en-IN" sz="1900" dirty="0">
                        <a:latin typeface="Times New Roman" panose="02020603050405020304" pitchFamily="18" charset="0"/>
                        <a:cs typeface="Times New Roman" panose="02020603050405020304" pitchFamily="18" charset="0"/>
                      </a:endParaRPr>
                    </a:p>
                  </a:txBody>
                  <a:tcPr/>
                </a:tc>
                <a:tc>
                  <a:txBody>
                    <a:bodyPr/>
                    <a:lstStyle/>
                    <a:p>
                      <a:r>
                        <a:rPr lang="en-US" sz="1900" dirty="0" smtClean="0">
                          <a:latin typeface="Times New Roman" panose="02020603050405020304" pitchFamily="18" charset="0"/>
                          <a:cs typeface="Times New Roman" panose="02020603050405020304" pitchFamily="18" charset="0"/>
                        </a:rPr>
                        <a:t>94.27</a:t>
                      </a:r>
                      <a:endParaRPr lang="en-IN" sz="1900"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1214414" y="357166"/>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r>
              <a:rPr lang="en-IN" kern="0" dirty="0" smtClean="0"/>
              <a:t>ANALYSIS OF IMAGE ENCRYPTION</a:t>
            </a:r>
            <a:endParaRPr lang="en-US" kern="0" dirty="0"/>
          </a:p>
        </p:txBody>
      </p:sp>
      <p:sp>
        <p:nvSpPr>
          <p:cNvPr id="8" name="TextBox 7"/>
          <p:cNvSpPr txBox="1"/>
          <p:nvPr/>
        </p:nvSpPr>
        <p:spPr>
          <a:xfrm>
            <a:off x="1835696" y="5458911"/>
            <a:ext cx="2160239" cy="369332"/>
          </a:xfrm>
          <a:prstGeom prst="rect">
            <a:avLst/>
          </a:prstGeom>
          <a:noFill/>
        </p:spPr>
        <p:txBody>
          <a:bodyPr wrap="square" rtlCol="0">
            <a:spAutoFit/>
          </a:bodyPr>
          <a:lstStyle/>
          <a:p>
            <a:pPr algn="ctr"/>
            <a:r>
              <a:rPr lang="en-US" sz="1800" dirty="0" smtClean="0">
                <a:latin typeface="+mj-lt"/>
              </a:rPr>
              <a:t>Original Image</a:t>
            </a:r>
            <a:endParaRPr lang="en-IN" sz="1800" dirty="0">
              <a:latin typeface="+mj-lt"/>
            </a:endParaRPr>
          </a:p>
        </p:txBody>
      </p:sp>
      <p:sp>
        <p:nvSpPr>
          <p:cNvPr id="9" name="TextBox 8"/>
          <p:cNvSpPr txBox="1"/>
          <p:nvPr/>
        </p:nvSpPr>
        <p:spPr>
          <a:xfrm>
            <a:off x="5836224" y="5387473"/>
            <a:ext cx="2160239" cy="369332"/>
          </a:xfrm>
          <a:prstGeom prst="rect">
            <a:avLst/>
          </a:prstGeom>
          <a:noFill/>
        </p:spPr>
        <p:txBody>
          <a:bodyPr wrap="square" rtlCol="0">
            <a:spAutoFit/>
          </a:bodyPr>
          <a:lstStyle/>
          <a:p>
            <a:pPr algn="ctr"/>
            <a:r>
              <a:rPr lang="en-US" sz="1800" dirty="0" smtClean="0">
                <a:latin typeface="+mj-lt"/>
              </a:rPr>
              <a:t> Encrypted Image</a:t>
            </a:r>
            <a:endParaRPr lang="en-IN" sz="1800" dirty="0">
              <a:latin typeface="+mj-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080" y="2052449"/>
            <a:ext cx="3038845" cy="303884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852" y="2052449"/>
            <a:ext cx="3038845" cy="3038845"/>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94910756"/>
              </p:ext>
            </p:extLst>
          </p:nvPr>
        </p:nvGraphicFramePr>
        <p:xfrm>
          <a:off x="1571604" y="857232"/>
          <a:ext cx="6096000" cy="202692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r>
                        <a:rPr lang="en-IN" b="1" dirty="0" smtClean="0"/>
                        <a:t>Measure</a:t>
                      </a:r>
                      <a:endParaRPr lang="en-US" b="1" dirty="0"/>
                    </a:p>
                  </a:txBody>
                  <a:tcPr/>
                </a:tc>
                <a:tc>
                  <a:txBody>
                    <a:bodyPr/>
                    <a:lstStyle/>
                    <a:p>
                      <a:pPr algn="ctr"/>
                      <a:r>
                        <a:rPr lang="en-US" sz="1800" b="1" kern="1200" dirty="0" smtClean="0">
                          <a:solidFill>
                            <a:schemeClr val="lt1"/>
                          </a:solidFill>
                          <a:latin typeface="+mn-lt"/>
                          <a:ea typeface="+mn-ea"/>
                          <a:cs typeface="+mn-cs"/>
                        </a:rPr>
                        <a:t>Original Image</a:t>
                      </a:r>
                      <a:endParaRPr lang="en-IN" sz="1800" b="1" kern="1200" dirty="0">
                        <a:solidFill>
                          <a:schemeClr val="lt1"/>
                        </a:solidFill>
                        <a:latin typeface="+mn-lt"/>
                        <a:ea typeface="+mn-ea"/>
                        <a:cs typeface="+mn-cs"/>
                      </a:endParaRPr>
                    </a:p>
                  </a:txBody>
                  <a:tcPr/>
                </a:tc>
                <a:tc>
                  <a:txBody>
                    <a:bodyPr/>
                    <a:lstStyle/>
                    <a:p>
                      <a:r>
                        <a:rPr lang="en-US" sz="1800" b="1" kern="1200" dirty="0" smtClean="0">
                          <a:solidFill>
                            <a:schemeClr val="lt1"/>
                          </a:solidFill>
                          <a:latin typeface="+mn-lt"/>
                          <a:ea typeface="+mn-ea"/>
                          <a:cs typeface="+mn-cs"/>
                        </a:rPr>
                        <a:t>Encrypted Image</a:t>
                      </a:r>
                      <a:endParaRPr lang="en-US" b="1" dirty="0"/>
                    </a:p>
                  </a:txBody>
                  <a:tcPr/>
                </a:tc>
              </a:tr>
              <a:tr h="370840">
                <a:tc>
                  <a:txBody>
                    <a:bodyPr/>
                    <a:lstStyle/>
                    <a:p>
                      <a:r>
                        <a:rPr lang="en-IN" b="1" dirty="0" smtClean="0"/>
                        <a:t>Entropy</a:t>
                      </a:r>
                      <a:endParaRPr lang="en-US" b="1" dirty="0"/>
                    </a:p>
                  </a:txBody>
                  <a:tcPr/>
                </a:tc>
                <a:tc>
                  <a:txBody>
                    <a:bodyPr/>
                    <a:lstStyle/>
                    <a:p>
                      <a:r>
                        <a:rPr lang="en-IN" sz="1800" b="1" i="0" kern="1200" dirty="0" smtClean="0">
                          <a:solidFill>
                            <a:schemeClr val="dk1"/>
                          </a:solidFill>
                          <a:effectLst/>
                          <a:latin typeface="+mn-lt"/>
                          <a:ea typeface="+mn-ea"/>
                          <a:cs typeface="+mn-cs"/>
                        </a:rPr>
                        <a:t>5.934</a:t>
                      </a:r>
                      <a:endParaRPr lang="en-US" b="1" dirty="0"/>
                    </a:p>
                  </a:txBody>
                  <a:tcPr/>
                </a:tc>
                <a:tc>
                  <a:txBody>
                    <a:bodyPr/>
                    <a:lstStyle/>
                    <a:p>
                      <a:r>
                        <a:rPr lang="en-IN" sz="1800" b="1" i="0" kern="1200" dirty="0" smtClean="0">
                          <a:solidFill>
                            <a:schemeClr val="dk1"/>
                          </a:solidFill>
                          <a:effectLst/>
                          <a:latin typeface="+mn-lt"/>
                          <a:ea typeface="+mn-ea"/>
                          <a:cs typeface="+mn-cs"/>
                        </a:rPr>
                        <a:t>6.175</a:t>
                      </a:r>
                      <a:endParaRPr lang="en-US" b="1" dirty="0"/>
                    </a:p>
                  </a:txBody>
                  <a:tcPr/>
                </a:tc>
              </a:tr>
              <a:tr h="370840">
                <a:tc>
                  <a:txBody>
                    <a:bodyPr/>
                    <a:lstStyle/>
                    <a:p>
                      <a:r>
                        <a:rPr lang="en-IN" b="1" dirty="0" smtClean="0"/>
                        <a:t>PSNR</a:t>
                      </a:r>
                      <a:endParaRPr lang="en-US" b="1" dirty="0"/>
                    </a:p>
                  </a:txBody>
                  <a:tcPr/>
                </a:tc>
                <a:tc gridSpan="2">
                  <a:txBody>
                    <a:bodyPr/>
                    <a:lstStyle/>
                    <a:p>
                      <a:pPr algn="ctr"/>
                      <a:r>
                        <a:rPr lang="en-IN" sz="1800" b="1" i="0" kern="1200" dirty="0" smtClean="0">
                          <a:solidFill>
                            <a:schemeClr val="dk1"/>
                          </a:solidFill>
                          <a:effectLst/>
                          <a:latin typeface="+mn-lt"/>
                          <a:ea typeface="+mn-ea"/>
                          <a:cs typeface="+mn-cs"/>
                        </a:rPr>
                        <a:t>29.1166</a:t>
                      </a:r>
                      <a:r>
                        <a:rPr lang="en-IN" b="1" dirty="0" smtClean="0"/>
                        <a:t> dB</a:t>
                      </a:r>
                      <a:endParaRPr lang="en-US" b="1" dirty="0"/>
                    </a:p>
                  </a:txBody>
                  <a:tcPr/>
                </a:tc>
                <a:tc hMerge="1">
                  <a:txBody>
                    <a:bodyPr/>
                    <a:lstStyle/>
                    <a:p>
                      <a:endParaRPr lang="en-US" dirty="0"/>
                    </a:p>
                  </a:txBody>
                  <a:tcPr/>
                </a:tc>
              </a:tr>
              <a:tr h="370840">
                <a:tc>
                  <a:txBody>
                    <a:bodyPr/>
                    <a:lstStyle/>
                    <a:p>
                      <a:r>
                        <a:rPr lang="en-IN" b="1" dirty="0" smtClean="0"/>
                        <a:t>Correlation</a:t>
                      </a:r>
                      <a:r>
                        <a:rPr lang="en-IN" b="1" baseline="0" dirty="0" smtClean="0"/>
                        <a:t> Coefficient</a:t>
                      </a:r>
                      <a:endParaRPr lang="en-US" b="1" dirty="0"/>
                    </a:p>
                  </a:txBody>
                  <a:tcPr/>
                </a:tc>
                <a:tc gridSpan="2">
                  <a:txBody>
                    <a:bodyPr/>
                    <a:lstStyle/>
                    <a:p>
                      <a:pPr algn="ctr"/>
                      <a:r>
                        <a:rPr lang="en-IN" b="1" dirty="0" smtClean="0"/>
                        <a:t>Min   </a:t>
                      </a:r>
                      <a:r>
                        <a:rPr lang="en-IN" b="1" baseline="0" dirty="0" smtClean="0"/>
                        <a:t> </a:t>
                      </a:r>
                      <a:r>
                        <a:rPr lang="en-IN" b="1" dirty="0" smtClean="0"/>
                        <a:t>: </a:t>
                      </a:r>
                      <a:r>
                        <a:rPr lang="en-IN" sz="1800" b="1" i="0" kern="1200" dirty="0" smtClean="0">
                          <a:solidFill>
                            <a:schemeClr val="dk1"/>
                          </a:solidFill>
                          <a:effectLst/>
                          <a:latin typeface="+mn-lt"/>
                          <a:ea typeface="+mn-ea"/>
                          <a:cs typeface="+mn-cs"/>
                        </a:rPr>
                        <a:t>0.31673</a:t>
                      </a:r>
                      <a:endParaRPr lang="en-IN" b="1" dirty="0" smtClean="0"/>
                    </a:p>
                    <a:p>
                      <a:pPr algn="ctr"/>
                      <a:r>
                        <a:rPr lang="en-IN" b="1" dirty="0" smtClean="0"/>
                        <a:t>Max   : </a:t>
                      </a:r>
                      <a:r>
                        <a:rPr lang="en-IN" sz="1800" b="1" i="0" kern="1200" dirty="0" smtClean="0">
                          <a:solidFill>
                            <a:schemeClr val="dk1"/>
                          </a:solidFill>
                          <a:effectLst/>
                          <a:latin typeface="+mn-lt"/>
                          <a:ea typeface="+mn-ea"/>
                          <a:cs typeface="+mn-cs"/>
                        </a:rPr>
                        <a:t>0.31673</a:t>
                      </a:r>
                      <a:endParaRPr lang="en-IN" b="1" dirty="0" smtClean="0"/>
                    </a:p>
                    <a:p>
                      <a:pPr algn="ctr"/>
                      <a:r>
                        <a:rPr lang="en-IN" b="1" dirty="0" smtClean="0"/>
                        <a:t>Mean : </a:t>
                      </a:r>
                      <a:r>
                        <a:rPr lang="en-IN" sz="1800" b="1" i="0" kern="1200" dirty="0" smtClean="0">
                          <a:solidFill>
                            <a:schemeClr val="dk1"/>
                          </a:solidFill>
                          <a:effectLst/>
                          <a:latin typeface="+mn-lt"/>
                          <a:ea typeface="+mn-ea"/>
                          <a:cs typeface="+mn-cs"/>
                        </a:rPr>
                        <a:t>0.31673</a:t>
                      </a:r>
                      <a:endParaRPr lang="en-IN" b="1" dirty="0" smtClean="0"/>
                    </a:p>
                  </a:txBody>
                  <a:tcPr/>
                </a:tc>
                <a:tc hMerge="1">
                  <a:txBody>
                    <a:bodyPr/>
                    <a:lstStyle/>
                    <a:p>
                      <a:endParaRPr lang="en-US" dirty="0"/>
                    </a:p>
                  </a:txBody>
                  <a:tcPr/>
                </a:tc>
              </a:tr>
            </a:tbl>
          </a:graphicData>
        </a:graphic>
      </p:graphicFrame>
      <p:sp>
        <p:nvSpPr>
          <p:cNvPr id="6" name="Title 1"/>
          <p:cNvSpPr txBox="1">
            <a:spLocks/>
          </p:cNvSpPr>
          <p:nvPr/>
        </p:nvSpPr>
        <p:spPr bwMode="auto">
          <a:xfrm>
            <a:off x="1071538" y="-1429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r>
              <a:rPr lang="en-IN" kern="0" dirty="0" smtClean="0"/>
              <a:t>ANALYSIS OF IMAGE ENCRYPTION</a:t>
            </a:r>
            <a:endParaRPr lang="en-US" kern="0" dirty="0"/>
          </a:p>
        </p:txBody>
      </p:sp>
      <p:sp>
        <p:nvSpPr>
          <p:cNvPr id="7" name="TextBox 6"/>
          <p:cNvSpPr txBox="1"/>
          <p:nvPr/>
        </p:nvSpPr>
        <p:spPr>
          <a:xfrm>
            <a:off x="2428860" y="5929330"/>
            <a:ext cx="4517693" cy="369332"/>
          </a:xfrm>
          <a:prstGeom prst="rect">
            <a:avLst/>
          </a:prstGeom>
          <a:noFill/>
        </p:spPr>
        <p:txBody>
          <a:bodyPr wrap="square" rtlCol="0">
            <a:spAutoFit/>
          </a:bodyPr>
          <a:lstStyle/>
          <a:p>
            <a:pPr algn="ctr"/>
            <a:r>
              <a:rPr lang="en-IN" sz="1800" dirty="0" smtClean="0">
                <a:latin typeface="+mj-lt"/>
              </a:rPr>
              <a:t>PLOT OF ENCRYPTED IMAGE</a:t>
            </a:r>
            <a:endParaRPr lang="en-IN" sz="1800" dirty="0">
              <a:latin typeface="+mj-lt"/>
            </a:endParaRPr>
          </a:p>
        </p:txBody>
      </p:sp>
      <p:pic>
        <p:nvPicPr>
          <p:cNvPr id="3" name="Picture 2"/>
          <p:cNvPicPr>
            <a:picLocks noChangeAspect="1"/>
          </p:cNvPicPr>
          <p:nvPr/>
        </p:nvPicPr>
        <p:blipFill>
          <a:blip r:embed="rId2"/>
          <a:stretch>
            <a:fillRect/>
          </a:stretch>
        </p:blipFill>
        <p:spPr>
          <a:xfrm>
            <a:off x="2640720" y="2977932"/>
            <a:ext cx="3957767" cy="2857618"/>
          </a:xfrm>
          <a:prstGeom prst="rect">
            <a:avLst/>
          </a:prstGeom>
        </p:spPr>
      </p:pic>
      <p:sp>
        <p:nvSpPr>
          <p:cNvPr id="8" name="TextBox 7"/>
          <p:cNvSpPr txBox="1"/>
          <p:nvPr/>
        </p:nvSpPr>
        <p:spPr>
          <a:xfrm>
            <a:off x="6604978" y="4221088"/>
            <a:ext cx="2539022" cy="646331"/>
          </a:xfrm>
          <a:prstGeom prst="rect">
            <a:avLst/>
          </a:prstGeom>
          <a:noFill/>
        </p:spPr>
        <p:txBody>
          <a:bodyPr wrap="square" rtlCol="0">
            <a:spAutoFit/>
          </a:bodyPr>
          <a:lstStyle/>
          <a:p>
            <a:pPr algn="ctr"/>
            <a:r>
              <a:rPr lang="en-US" sz="1800" dirty="0">
                <a:latin typeface="+mj-lt"/>
              </a:rPr>
              <a:t>x</a:t>
            </a:r>
            <a:r>
              <a:rPr lang="en-US" sz="1800" dirty="0" smtClean="0">
                <a:latin typeface="+mj-lt"/>
              </a:rPr>
              <a:t> – axis : color value</a:t>
            </a:r>
          </a:p>
          <a:p>
            <a:pPr algn="ctr"/>
            <a:r>
              <a:rPr lang="en-US" sz="1800" dirty="0">
                <a:latin typeface="+mj-lt"/>
              </a:rPr>
              <a:t>y</a:t>
            </a:r>
            <a:r>
              <a:rPr lang="en-US" sz="1800" dirty="0" smtClean="0">
                <a:latin typeface="+mj-lt"/>
              </a:rPr>
              <a:t> – axis : no of pixels</a:t>
            </a:r>
            <a:endParaRPr lang="en-IN" sz="1800" dirty="0">
              <a:latin typeface="+mj-lt"/>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xmlns="" id="{5EBC411C-4C0D-7AA6-2DED-65B8713EA4DA}"/>
              </a:ext>
            </a:extLst>
          </p:cNvPr>
          <p:cNvSpPr>
            <a:spLocks noGrp="1" noChangeArrowheads="1"/>
          </p:cNvSpPr>
          <p:nvPr>
            <p:ph type="title"/>
          </p:nvPr>
        </p:nvSpPr>
        <p:spPr/>
        <p:txBody>
          <a:bodyPr/>
          <a:lstStyle/>
          <a:p>
            <a:pPr eaLnBrk="1" hangingPunct="1"/>
            <a:r>
              <a:rPr lang="en-US" altLang="en-US" sz="2800">
                <a:cs typeface="Times New Roman" panose="02020603050405020304" pitchFamily="18" charset="0"/>
              </a:rPr>
              <a:t>ADVANTAGES</a:t>
            </a:r>
          </a:p>
        </p:txBody>
      </p:sp>
      <p:sp>
        <p:nvSpPr>
          <p:cNvPr id="34819" name="Content Placeholder 2">
            <a:extLst>
              <a:ext uri="{FF2B5EF4-FFF2-40B4-BE49-F238E27FC236}">
                <a16:creationId xmlns:a16="http://schemas.microsoft.com/office/drawing/2014/main" xmlns="" id="{8A310B23-F114-5B28-4060-36ECA500B975}"/>
              </a:ext>
            </a:extLst>
          </p:cNvPr>
          <p:cNvSpPr>
            <a:spLocks noGrp="1" noChangeArrowheads="1"/>
          </p:cNvSpPr>
          <p:nvPr>
            <p:ph idx="1"/>
          </p:nvPr>
        </p:nvSpPr>
        <p:spPr/>
        <p:txBody>
          <a:bodyPr/>
          <a:lstStyle/>
          <a:p>
            <a:pPr algn="just" eaLnBrk="1" hangingPunct="1">
              <a:lnSpc>
                <a:spcPct val="150000"/>
              </a:lnSpc>
            </a:pPr>
            <a:r>
              <a:rPr lang="en-US" altLang="en-US" sz="2800" dirty="0">
                <a:cs typeface="Times New Roman" panose="02020603050405020304" pitchFamily="18" charset="0"/>
              </a:rPr>
              <a:t>The encrypted image using CRT is more secure than the ordinary image sharing techniques.</a:t>
            </a:r>
          </a:p>
          <a:p>
            <a:pPr algn="just" eaLnBrk="1" hangingPunct="1">
              <a:lnSpc>
                <a:spcPct val="150000"/>
              </a:lnSpc>
            </a:pPr>
            <a:r>
              <a:rPr lang="en-US" altLang="en-US" sz="2800" dirty="0">
                <a:cs typeface="Times New Roman" panose="02020603050405020304" pitchFamily="18" charset="0"/>
              </a:rPr>
              <a:t> Learnability of the encrypted image in deep learning domain increase the accuracy of the image decryption.</a:t>
            </a:r>
          </a:p>
        </p:txBody>
      </p:sp>
    </p:spTree>
  </p:cSld>
  <p:clrMapOvr>
    <a:masterClrMapping/>
  </p:clrMapOvr>
  <p:transition>
    <p:zo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6F1857-D837-D017-DC05-040F7523D42D}"/>
              </a:ext>
            </a:extLst>
          </p:cNvPr>
          <p:cNvSpPr>
            <a:spLocks noGrp="1"/>
          </p:cNvSpPr>
          <p:nvPr>
            <p:ph type="title"/>
          </p:nvPr>
        </p:nvSpPr>
        <p:spPr>
          <a:xfrm>
            <a:off x="838200" y="32551"/>
            <a:ext cx="7772400" cy="1143000"/>
          </a:xfrm>
        </p:spPr>
        <p:txBody>
          <a:bodyPr/>
          <a:lstStyle/>
          <a:p>
            <a:r>
              <a:rPr lang="en-US" dirty="0"/>
              <a:t>REFERENCES</a:t>
            </a:r>
            <a:endParaRPr lang="en-IN" dirty="0"/>
          </a:p>
        </p:txBody>
      </p:sp>
      <p:sp>
        <p:nvSpPr>
          <p:cNvPr id="5" name="TextBox 4">
            <a:extLst>
              <a:ext uri="{FF2B5EF4-FFF2-40B4-BE49-F238E27FC236}">
                <a16:creationId xmlns:a16="http://schemas.microsoft.com/office/drawing/2014/main" xmlns="" id="{50792CC6-E98B-35EF-1B35-ADEFFD3FD7CC}"/>
              </a:ext>
            </a:extLst>
          </p:cNvPr>
          <p:cNvSpPr txBox="1"/>
          <p:nvPr/>
        </p:nvSpPr>
        <p:spPr>
          <a:xfrm>
            <a:off x="990600" y="1066800"/>
            <a:ext cx="8077200" cy="5078313"/>
          </a:xfrm>
          <a:prstGeom prst="rect">
            <a:avLst/>
          </a:prstGeom>
          <a:noFill/>
        </p:spPr>
        <p:txBody>
          <a:bodyPr wrap="square">
            <a:spAutoFit/>
          </a:bodyPr>
          <a:lstStyle/>
          <a:p>
            <a:pPr algn="just"/>
            <a:r>
              <a:rPr lang="en-IN" sz="1800" b="0" dirty="0">
                <a:latin typeface="+mj-lt"/>
              </a:rPr>
              <a:t>[1] Y. </a:t>
            </a:r>
            <a:r>
              <a:rPr lang="en-IN" sz="1800" b="0" dirty="0" err="1">
                <a:latin typeface="+mj-lt"/>
              </a:rPr>
              <a:t>Ke</a:t>
            </a:r>
            <a:r>
              <a:rPr lang="en-IN" sz="1800" b="0" dirty="0">
                <a:latin typeface="+mj-lt"/>
              </a:rPr>
              <a:t>, M. Q. Zhang, J. Liu, T. T. </a:t>
            </a:r>
            <a:r>
              <a:rPr lang="en-IN" sz="1800" b="0" dirty="0" err="1">
                <a:latin typeface="+mj-lt"/>
              </a:rPr>
              <a:t>Su</a:t>
            </a:r>
            <a:r>
              <a:rPr lang="en-IN" sz="1800" b="0" dirty="0">
                <a:latin typeface="+mj-lt"/>
              </a:rPr>
              <a:t>, X. Y. Yang, “Fully Homomorphic Encryption Encapsulated Difference Expansion for Reversible Data hiding in Encrypted Domain,” IEEE Transactions on Circuits and Systems for Video Technology, vol. 30, no. 8, pp. 2353 – 2365, Aug. 2020. </a:t>
            </a:r>
          </a:p>
          <a:p>
            <a:pPr algn="just"/>
            <a:endParaRPr lang="en-IN" sz="1800" b="0" dirty="0">
              <a:latin typeface="+mj-lt"/>
            </a:endParaRPr>
          </a:p>
          <a:p>
            <a:pPr algn="just"/>
            <a:r>
              <a:rPr lang="en-IN" sz="1800" b="0" dirty="0">
                <a:latin typeface="+mj-lt"/>
              </a:rPr>
              <a:t>[2] Y. Q. Shi, X. Li, X. Zhang, H. Wu, “Reversible Data Hiding: Advances in the Past Two Decades.” IEEE Access, vol.4, no. 5, pp. 3210-3237, May. 2016. </a:t>
            </a:r>
          </a:p>
          <a:p>
            <a:pPr algn="just"/>
            <a:endParaRPr lang="en-IN" sz="1800" b="0" dirty="0">
              <a:latin typeface="+mj-lt"/>
            </a:endParaRPr>
          </a:p>
          <a:p>
            <a:pPr algn="just"/>
            <a:r>
              <a:rPr lang="en-IN" sz="1800" b="0" dirty="0">
                <a:latin typeface="+mj-lt"/>
              </a:rPr>
              <a:t>[3] X. Zhang, “Reversible data hiding in encrypted image,” IEEE Signal Processing Letters, vol.18, no. 4, pp. 255-258, Apr. 2011. </a:t>
            </a:r>
          </a:p>
          <a:p>
            <a:pPr algn="just"/>
            <a:endParaRPr lang="en-IN" sz="1800" b="0" dirty="0">
              <a:latin typeface="+mj-lt"/>
            </a:endParaRPr>
          </a:p>
          <a:p>
            <a:pPr algn="just"/>
            <a:r>
              <a:rPr lang="en-IN" sz="1800" b="0" dirty="0">
                <a:latin typeface="+mj-lt"/>
              </a:rPr>
              <a:t>[4] K. Ma, W. Zhang, X. Zhao, N. Yu, and F. Li, “Reversible data hiding in encrypted images by reserving room before encryption,” IEEE Trans. Inf. Forensics Security, vol. 8, no. 3, pp. 553–562, Mar. 2013. </a:t>
            </a:r>
          </a:p>
          <a:p>
            <a:pPr algn="just"/>
            <a:endParaRPr lang="en-IN" sz="1800" b="0" dirty="0">
              <a:latin typeface="+mj-lt"/>
            </a:endParaRPr>
          </a:p>
          <a:p>
            <a:pPr algn="just"/>
            <a:r>
              <a:rPr lang="en-IN" sz="1800" b="0" dirty="0">
                <a:latin typeface="+mj-lt"/>
              </a:rPr>
              <a:t>[5] J. Zhou, W. Sun, L. Dong, X. Liu, O. C. Au, and Y. Y. Tang, “Secure reversible image data hiding over encrypted domain via key modulation,” IEEE Trans. Circuits Syst. Video Technol., vol. 26, no. 3, pp. 441–452, Mar. 2016.</a:t>
            </a:r>
          </a:p>
        </p:txBody>
      </p:sp>
    </p:spTree>
    <p:extLst>
      <p:ext uri="{BB962C8B-B14F-4D97-AF65-F5344CB8AC3E}">
        <p14:creationId xmlns:p14="http://schemas.microsoft.com/office/powerpoint/2010/main" val="3386859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20B4CF-6C6D-A601-BFE1-15BD66494832}"/>
              </a:ext>
            </a:extLst>
          </p:cNvPr>
          <p:cNvSpPr>
            <a:spLocks noGrp="1"/>
          </p:cNvSpPr>
          <p:nvPr>
            <p:ph idx="1"/>
          </p:nvPr>
        </p:nvSpPr>
        <p:spPr>
          <a:xfrm>
            <a:off x="914400" y="990600"/>
            <a:ext cx="7772400" cy="4598640"/>
          </a:xfrm>
        </p:spPr>
        <p:txBody>
          <a:bodyPr/>
          <a:lstStyle/>
          <a:p>
            <a:pPr marL="0" indent="0" algn="just">
              <a:buNone/>
            </a:pPr>
            <a:r>
              <a:rPr lang="en-IN" sz="1800" b="0" dirty="0">
                <a:latin typeface="+mj-lt"/>
              </a:rPr>
              <a:t>[6] </a:t>
            </a:r>
            <a:r>
              <a:rPr lang="en-IN" sz="1800" kern="1200" dirty="0">
                <a:latin typeface="+mj-lt"/>
                <a:cs typeface="Arial" panose="020B0604020202020204" pitchFamily="34" charset="0"/>
              </a:rPr>
              <a:t>A meaningful visually secure image encryption scheme -IEEE international conference on big data computing service - 2019</a:t>
            </a:r>
          </a:p>
          <a:p>
            <a:pPr marL="0" indent="0" algn="just">
              <a:buNone/>
            </a:pPr>
            <a:r>
              <a:rPr lang="en-IN" sz="1800" b="0" dirty="0">
                <a:latin typeface="+mj-lt"/>
              </a:rPr>
              <a:t>[7] </a:t>
            </a:r>
            <a:r>
              <a:rPr lang="en-US" sz="1800" kern="1200" dirty="0">
                <a:latin typeface="+mj-lt"/>
                <a:cs typeface="Arial" panose="020B0604020202020204" pitchFamily="34" charset="0"/>
              </a:rPr>
              <a:t>Image security using image encryption and image stitching -  2017 International Conference on Computing Methodologies and Communication (ICCMC)</a:t>
            </a:r>
          </a:p>
          <a:p>
            <a:pPr marL="0" indent="0" algn="just">
              <a:buNone/>
            </a:pPr>
            <a:r>
              <a:rPr lang="en-IN" sz="1800" b="0" dirty="0">
                <a:latin typeface="+mj-lt"/>
              </a:rPr>
              <a:t>[8] </a:t>
            </a:r>
            <a:r>
              <a:rPr lang="en-US" sz="1800" kern="1200" dirty="0">
                <a:latin typeface="+mj-lt"/>
                <a:cs typeface="Arial" panose="020B0604020202020204" pitchFamily="34" charset="0"/>
              </a:rPr>
              <a:t>Image Encryption Algorithm Based on Logistic and Two-Dimensional Lorenz - IEEE Access on Emerging Approaches to Cyber </a:t>
            </a:r>
            <a:r>
              <a:rPr lang="en-US" sz="1800" kern="1200" dirty="0" smtClean="0">
                <a:latin typeface="+mj-lt"/>
                <a:cs typeface="Arial" panose="020B0604020202020204" pitchFamily="34" charset="0"/>
              </a:rPr>
              <a:t>Security</a:t>
            </a:r>
          </a:p>
          <a:p>
            <a:pPr marL="0" lvl="0" indent="0" algn="just">
              <a:buNone/>
            </a:pPr>
            <a:r>
              <a:rPr lang="en-US" sz="1800" dirty="0" smtClean="0"/>
              <a:t>[9] J</a:t>
            </a:r>
            <a:r>
              <a:rPr lang="en-US" sz="1800" dirty="0"/>
              <a:t>. Zhou, W. Sun, L. Dong, X. Liu, O. C. Au, and Y. Y. Tang, “Secure reversible image data hiding over encrypted domain via key modulation,” IEEE Trans. Circuits Syst. Video Technol., vol. 26, no. 3, pp. 441–452, Mar. 2016. </a:t>
            </a:r>
            <a:endParaRPr lang="en-IN" sz="1800" dirty="0"/>
          </a:p>
          <a:p>
            <a:pPr marL="0" lvl="0" indent="0" algn="just">
              <a:buNone/>
            </a:pPr>
            <a:r>
              <a:rPr lang="en-US" sz="1800" dirty="0" smtClean="0"/>
              <a:t>[10] Z</a:t>
            </a:r>
            <a:r>
              <a:rPr lang="en-US" sz="1800" dirty="0"/>
              <a:t>. Qian, X. Zhang, S Wang, “Reversible data hiding in encrypted JPEG </a:t>
            </a:r>
            <a:r>
              <a:rPr lang="en-US" sz="1800" dirty="0" err="1"/>
              <a:t>bitstream</a:t>
            </a:r>
            <a:r>
              <a:rPr lang="en-US" sz="1800" dirty="0"/>
              <a:t>,” IEEE Transaction on Multimedia, vol.16, no. 5, pp. 1486-1491, May. 2014. </a:t>
            </a:r>
            <a:endParaRPr lang="en-IN" sz="1800" dirty="0"/>
          </a:p>
          <a:p>
            <a:pPr marL="0" lvl="0" indent="0" algn="just">
              <a:buNone/>
            </a:pPr>
            <a:r>
              <a:rPr lang="en-US" sz="1800" dirty="0" smtClean="0"/>
              <a:t>[11] X</a:t>
            </a:r>
            <a:r>
              <a:rPr lang="en-US" sz="1800" dirty="0"/>
              <a:t>. T. Wu, J. </a:t>
            </a:r>
            <a:r>
              <a:rPr lang="en-US" sz="1800" dirty="0" err="1"/>
              <a:t>Weng</a:t>
            </a:r>
            <a:r>
              <a:rPr lang="en-US" sz="1800" dirty="0"/>
              <a:t>, W.- Q. Yan. “Adopting secret sharing for reversible data hiding in encrypted images”. Signal Processing, vol.143, pp. 269-281, 2018. </a:t>
            </a:r>
            <a:endParaRPr lang="en-IN" sz="1800" dirty="0"/>
          </a:p>
          <a:p>
            <a:pPr algn="just"/>
            <a:endParaRPr lang="en-IN" dirty="0"/>
          </a:p>
          <a:p>
            <a:pPr algn="just"/>
            <a:endParaRPr lang="en-IN" dirty="0"/>
          </a:p>
        </p:txBody>
      </p:sp>
    </p:spTree>
    <p:extLst>
      <p:ext uri="{BB962C8B-B14F-4D97-AF65-F5344CB8AC3E}">
        <p14:creationId xmlns:p14="http://schemas.microsoft.com/office/powerpoint/2010/main" val="26739331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15616" y="836712"/>
            <a:ext cx="7344816" cy="4265783"/>
          </a:xfrm>
          <a:prstGeom prst="rect">
            <a:avLst/>
          </a:prstGeom>
        </p:spPr>
        <p:txBody>
          <a:bodyPr wrap="square">
            <a:spAutoFit/>
          </a:bodyPr>
          <a:lstStyle/>
          <a:p>
            <a:pPr lvl="0" algn="just">
              <a:spcBef>
                <a:spcPct val="20000"/>
              </a:spcBef>
            </a:pPr>
            <a:r>
              <a:rPr lang="en-US" sz="1800" b="0" dirty="0" smtClean="0">
                <a:latin typeface="+mj-lt"/>
              </a:rPr>
              <a:t>[12] A </a:t>
            </a:r>
            <a:r>
              <a:rPr lang="en-US" sz="1800" b="0" dirty="0" err="1">
                <a:latin typeface="+mj-lt"/>
              </a:rPr>
              <a:t>Prabhanjan</a:t>
            </a:r>
            <a:r>
              <a:rPr lang="en-US" sz="1800" b="0" dirty="0">
                <a:latin typeface="+mj-lt"/>
              </a:rPr>
              <a:t>, R C </a:t>
            </a:r>
            <a:r>
              <a:rPr lang="en-US" sz="1800" b="0" dirty="0" err="1">
                <a:latin typeface="+mj-lt"/>
              </a:rPr>
              <a:t>Arka</a:t>
            </a:r>
            <a:r>
              <a:rPr lang="en-US" sz="1800" b="0" dirty="0">
                <a:latin typeface="+mj-lt"/>
              </a:rPr>
              <a:t>, G </a:t>
            </a:r>
            <a:r>
              <a:rPr lang="en-US" sz="1800" b="0" dirty="0" err="1">
                <a:latin typeface="+mj-lt"/>
              </a:rPr>
              <a:t>Aarushi</a:t>
            </a:r>
            <a:r>
              <a:rPr lang="en-US" sz="1800" b="0" dirty="0">
                <a:latin typeface="+mj-lt"/>
              </a:rPr>
              <a:t>, et al. “Two round information-theoretic MPC with malicious security”, Proc. EUROCRYPT 2019, 532-561, 2019. </a:t>
            </a:r>
            <a:endParaRPr lang="en-IN" sz="1800" b="0" dirty="0">
              <a:latin typeface="+mj-lt"/>
            </a:endParaRPr>
          </a:p>
          <a:p>
            <a:pPr lvl="0" algn="just">
              <a:spcBef>
                <a:spcPct val="20000"/>
              </a:spcBef>
            </a:pPr>
            <a:r>
              <a:rPr lang="en-US" sz="1800" b="0" dirty="0" smtClean="0">
                <a:latin typeface="+mj-lt"/>
              </a:rPr>
              <a:t>[13] Y</a:t>
            </a:r>
            <a:r>
              <a:rPr lang="en-US" sz="1800" b="0" dirty="0">
                <a:latin typeface="+mj-lt"/>
              </a:rPr>
              <a:t>. C. Chen, T. H. Hung, S. H. Hsieh, et al. “A new reversible data hiding in encrypted image based on multi-secret sharing and lightweight cryptographic algorithms”. IEEE Transactions on Information Forensics and Security, vol. 14, no. 12, pp. 3332-3343, 2019.</a:t>
            </a:r>
            <a:endParaRPr lang="en-IN" sz="1800" b="0" dirty="0">
              <a:latin typeface="+mj-lt"/>
            </a:endParaRPr>
          </a:p>
          <a:p>
            <a:pPr lvl="0" algn="just">
              <a:spcBef>
                <a:spcPct val="20000"/>
              </a:spcBef>
            </a:pPr>
            <a:r>
              <a:rPr lang="en-US" sz="1800" b="0" dirty="0" smtClean="0">
                <a:latin typeface="+mj-lt"/>
              </a:rPr>
              <a:t>[14] M</a:t>
            </a:r>
            <a:r>
              <a:rPr lang="en-US" sz="1800" b="0" dirty="0">
                <a:latin typeface="+mj-lt"/>
              </a:rPr>
              <a:t>. </a:t>
            </a:r>
            <a:r>
              <a:rPr lang="en-US" sz="1800" b="0" dirty="0" err="1">
                <a:latin typeface="+mj-lt"/>
              </a:rPr>
              <a:t>Chien</a:t>
            </a:r>
            <a:r>
              <a:rPr lang="en-US" sz="1800" b="0" dirty="0">
                <a:latin typeface="+mj-lt"/>
              </a:rPr>
              <a:t> and J. G. Hwang, “Secret image sharing using (t, n) threshold scheme with lossless recovery,” 2012 5th International Congress on Image and Signal Processing, Chongqing, 2012, pp. 1325-1329.</a:t>
            </a:r>
            <a:endParaRPr lang="en-IN" sz="1800" b="0" dirty="0">
              <a:latin typeface="+mj-lt"/>
            </a:endParaRPr>
          </a:p>
          <a:p>
            <a:pPr lvl="0" algn="just"/>
            <a:r>
              <a:rPr lang="en-US" sz="1800" b="0" dirty="0" smtClean="0">
                <a:latin typeface="+mj-lt"/>
              </a:rPr>
              <a:t>[15] K</a:t>
            </a:r>
            <a:r>
              <a:rPr lang="en-US" sz="1800" b="0" dirty="0">
                <a:latin typeface="+mj-lt"/>
              </a:rPr>
              <a:t>. D. Gupta, M. L. Rahman, D. </a:t>
            </a:r>
            <a:r>
              <a:rPr lang="en-US" sz="1800" b="0" dirty="0" err="1">
                <a:latin typeface="+mj-lt"/>
              </a:rPr>
              <a:t>Dasgupta</a:t>
            </a:r>
            <a:r>
              <a:rPr lang="en-US" sz="1800" b="0" dirty="0">
                <a:latin typeface="+mj-lt"/>
              </a:rPr>
              <a:t> and S. </a:t>
            </a:r>
            <a:r>
              <a:rPr lang="en-US" sz="1800" b="0" dirty="0" err="1">
                <a:latin typeface="+mj-lt"/>
              </a:rPr>
              <a:t>Poudyal</a:t>
            </a:r>
            <a:r>
              <a:rPr lang="en-US" sz="1800" b="0" dirty="0">
                <a:latin typeface="+mj-lt"/>
              </a:rPr>
              <a:t>, "Shamir's secret sharing for authentication without reconstructing password," 2020 10th Annual Computing and Communication Workshop and Conference (CCWC), Las Vegas, NV, USA, 2020, pp. 0958-0963. </a:t>
            </a:r>
            <a:endParaRPr lang="en-IN" sz="1800" b="0" dirty="0">
              <a:latin typeface="+mj-lt"/>
            </a:endParaRPr>
          </a:p>
          <a:p>
            <a:pPr algn="just"/>
            <a:endParaRPr lang="en-IN" dirty="0"/>
          </a:p>
        </p:txBody>
      </p:sp>
    </p:spTree>
    <p:extLst>
      <p:ext uri="{BB962C8B-B14F-4D97-AF65-F5344CB8AC3E}">
        <p14:creationId xmlns:p14="http://schemas.microsoft.com/office/powerpoint/2010/main" val="735213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04800"/>
            <a:ext cx="7772400" cy="1143000"/>
          </a:xfrm>
        </p:spPr>
        <p:txBody>
          <a:bodyPr/>
          <a:lstStyle/>
          <a:p>
            <a:r>
              <a:rPr lang="en-US" sz="4000" dirty="0">
                <a:cs typeface="Times New Roman" pitchFamily="18" charset="0"/>
              </a:rPr>
              <a:t>LITERATURE SURVEY</a:t>
            </a:r>
            <a:endParaRPr lang="en-IN" sz="4000" dirty="0"/>
          </a:p>
        </p:txBody>
      </p:sp>
      <p:sp>
        <p:nvSpPr>
          <p:cNvPr id="3" name="Content Placeholder 2"/>
          <p:cNvSpPr>
            <a:spLocks noGrp="1"/>
          </p:cNvSpPr>
          <p:nvPr>
            <p:ph idx="1"/>
          </p:nvPr>
        </p:nvSpPr>
        <p:spPr>
          <a:xfrm>
            <a:off x="990600" y="1600200"/>
            <a:ext cx="7772400" cy="2188840"/>
          </a:xfrm>
        </p:spPr>
        <p:txBody>
          <a:bodyPr/>
          <a:lstStyle/>
          <a:p>
            <a:pPr marL="0" indent="0">
              <a:buNone/>
            </a:pPr>
            <a:r>
              <a:rPr lang="en-US" sz="2800" b="1" dirty="0"/>
              <a:t>LIMITATIONS</a:t>
            </a:r>
          </a:p>
          <a:p>
            <a:pPr algn="just"/>
            <a:r>
              <a:rPr lang="en-US" sz="2400" dirty="0"/>
              <a:t>The methods chosen to compute the parameters depend on the dynamics underlying the data and on the kind of analysis intended, which is in most cases highly complex and not always accurate.</a:t>
            </a:r>
            <a:endParaRPr lang="en-IN" sz="2400" dirty="0"/>
          </a:p>
        </p:txBody>
      </p:sp>
      <p:sp>
        <p:nvSpPr>
          <p:cNvPr id="4" name="TextBox 3"/>
          <p:cNvSpPr txBox="1"/>
          <p:nvPr/>
        </p:nvSpPr>
        <p:spPr>
          <a:xfrm>
            <a:off x="990600" y="5554729"/>
            <a:ext cx="7924800" cy="461665"/>
          </a:xfrm>
          <a:prstGeom prst="rect">
            <a:avLst/>
          </a:prstGeom>
          <a:noFill/>
        </p:spPr>
        <p:txBody>
          <a:bodyPr wrap="square" rtlCol="0">
            <a:spAutoFit/>
          </a:bodyPr>
          <a:lstStyle/>
          <a:p>
            <a:r>
              <a:rPr lang="en-US" dirty="0"/>
              <a:t>Image Encryption Algorithm Based on Logistic and Two-Dimensional Lorenz - IEEE Access on Emerging Approaches to Cyber Security</a:t>
            </a:r>
            <a:endParaRPr lang="en-IN" dirty="0"/>
          </a:p>
        </p:txBody>
      </p:sp>
    </p:spTree>
    <p:extLst>
      <p:ext uri="{BB962C8B-B14F-4D97-AF65-F5344CB8AC3E}">
        <p14:creationId xmlns:p14="http://schemas.microsoft.com/office/powerpoint/2010/main" val="10512320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1">
            <a:extLst>
              <a:ext uri="{FF2B5EF4-FFF2-40B4-BE49-F238E27FC236}">
                <a16:creationId xmlns:a16="http://schemas.microsoft.com/office/drawing/2014/main" xmlns="" id="{C9472A22-6631-8C27-BC68-091D404D33BD}"/>
              </a:ext>
            </a:extLst>
          </p:cNvPr>
          <p:cNvSpPr txBox="1">
            <a:spLocks noChangeArrowheads="1"/>
          </p:cNvSpPr>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endParaRPr lang="en-IN" altLang="en-US" sz="1200">
              <a:latin typeface="Verdana" panose="020B0604030504040204" pitchFamily="34" charset="0"/>
            </a:endParaRPr>
          </a:p>
        </p:txBody>
      </p:sp>
      <p:sp>
        <p:nvSpPr>
          <p:cNvPr id="47106" name="Text Box 2">
            <a:extLst>
              <a:ext uri="{FF2B5EF4-FFF2-40B4-BE49-F238E27FC236}">
                <a16:creationId xmlns:a16="http://schemas.microsoft.com/office/drawing/2014/main" xmlns="" id="{81EC06A3-0E75-4932-46A7-4D798B99CD3E}"/>
              </a:ext>
            </a:extLst>
          </p:cNvPr>
          <p:cNvSpPr txBox="1">
            <a:spLocks noChangeArrowheads="1"/>
          </p:cNvSpPr>
          <p:nvPr/>
        </p:nvSpPr>
        <p:spPr bwMode="auto">
          <a:xfrm>
            <a:off x="1371600" y="1714500"/>
            <a:ext cx="7772400" cy="2000250"/>
          </a:xfrm>
          <a:prstGeom prst="rect">
            <a:avLst/>
          </a:prstGeom>
          <a:noFill/>
          <a:ln w="9525">
            <a:noFill/>
            <a:round/>
            <a:headEnd/>
            <a:tailEnd/>
          </a:ln>
          <a:effectLst/>
        </p:spPr>
        <p:txBody>
          <a:bodyPr lIns="90000" tIns="46800" rIns="90000" bIns="46800"/>
          <a:lstStyle/>
          <a:p>
            <a:pPr marL="341313" indent="-338138" eaLnBrk="1" hangingPunct="1">
              <a:spcBef>
                <a:spcPts val="800"/>
              </a:spcBef>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pPr>
            <a:endParaRPr lang="en-US" sz="3200" b="0" dirty="0">
              <a:solidFill>
                <a:srgbClr val="000000"/>
              </a:solidFill>
              <a:latin typeface="Arial" charset="0"/>
              <a:cs typeface="+mn-cs"/>
            </a:endParaRPr>
          </a:p>
          <a:p>
            <a:pPr marL="341313" indent="-338138" eaLnBrk="1" hangingPunct="1">
              <a:spcBef>
                <a:spcPts val="800"/>
              </a:spcBef>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pPr>
            <a:endParaRPr lang="en-US" sz="3200" b="0" dirty="0">
              <a:solidFill>
                <a:srgbClr val="000000"/>
              </a:solidFill>
              <a:latin typeface="Arial" charset="0"/>
              <a:cs typeface="+mn-cs"/>
            </a:endParaRPr>
          </a:p>
          <a:p>
            <a:pPr marL="341313" indent="-338138" eaLnBrk="1" hangingPunct="1">
              <a:spcBef>
                <a:spcPts val="1100"/>
              </a:spcBef>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pPr>
            <a:r>
              <a:rPr lang="en-US" sz="4400" b="0" dirty="0">
                <a:solidFill>
                  <a:schemeClr val="accent1">
                    <a:lumMod val="50000"/>
                  </a:schemeClr>
                </a:solidFill>
                <a:latin typeface="Arial" charset="0"/>
                <a:cs typeface="+mn-cs"/>
              </a:rPr>
              <a:t>			  </a:t>
            </a:r>
            <a:r>
              <a:rPr lang="en-US" sz="4400" dirty="0">
                <a:solidFill>
                  <a:schemeClr val="accent1">
                    <a:lumMod val="50000"/>
                  </a:schemeClr>
                </a:solidFill>
                <a:latin typeface="Times New Roman" pitchFamily="16" charset="0"/>
                <a:cs typeface="Times New Roman" pitchFamily="16" charset="0"/>
              </a:rPr>
              <a:t>THANK YOU</a:t>
            </a:r>
          </a:p>
        </p:txBody>
      </p:sp>
    </p:spTree>
  </p:cSld>
  <p:clrMapOvr>
    <a:masterClrMapping/>
  </p:clrMapOvr>
  <p:transition>
    <p:zoom/>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514"/>
            <a:ext cx="7772400" cy="1143000"/>
          </a:xfrm>
        </p:spPr>
        <p:txBody>
          <a:bodyPr/>
          <a:lstStyle/>
          <a:p>
            <a:r>
              <a:rPr lang="en-US" sz="4000" dirty="0">
                <a:cs typeface="Times New Roman" pitchFamily="18" charset="0"/>
              </a:rPr>
              <a:t>LITERATURE SURVEY</a:t>
            </a:r>
            <a:br>
              <a:rPr lang="en-US" sz="4000" dirty="0">
                <a:cs typeface="Times New Roman" pitchFamily="18" charset="0"/>
              </a:rPr>
            </a:br>
            <a:endParaRPr lang="en-IN" sz="4000" dirty="0"/>
          </a:p>
        </p:txBody>
      </p:sp>
      <p:sp>
        <p:nvSpPr>
          <p:cNvPr id="3" name="Content Placeholder 2"/>
          <p:cNvSpPr>
            <a:spLocks noGrp="1"/>
          </p:cNvSpPr>
          <p:nvPr>
            <p:ph idx="1"/>
          </p:nvPr>
        </p:nvSpPr>
        <p:spPr>
          <a:xfrm>
            <a:off x="1019629" y="980914"/>
            <a:ext cx="7772400" cy="4573815"/>
          </a:xfrm>
        </p:spPr>
        <p:txBody>
          <a:bodyPr/>
          <a:lstStyle/>
          <a:p>
            <a:pPr marL="0" indent="0" algn="just">
              <a:buNone/>
            </a:pPr>
            <a:r>
              <a:rPr lang="en-US" sz="2800" b="1" dirty="0"/>
              <a:t>PROPOSED SYSTEM</a:t>
            </a:r>
            <a:endParaRPr lang="en-US" sz="2800" dirty="0"/>
          </a:p>
          <a:p>
            <a:pPr algn="just"/>
            <a:r>
              <a:rPr lang="en-US" sz="2400" dirty="0"/>
              <a:t>Model aims to provide security to the images using a combination of image encryption and image stitching techniques. The use of chaotic methods in the encryption makes it more difficult for the attackers to decrypt the image.</a:t>
            </a:r>
            <a:endParaRPr lang="en-US" sz="2400" b="1" dirty="0"/>
          </a:p>
          <a:p>
            <a:pPr marL="0" indent="0" algn="just">
              <a:buNone/>
            </a:pPr>
            <a:r>
              <a:rPr lang="en-US" sz="2800" b="1" dirty="0" smtClean="0"/>
              <a:t>ADVANTAGES</a:t>
            </a:r>
            <a:endParaRPr lang="en-US" sz="2800" b="1" dirty="0"/>
          </a:p>
          <a:p>
            <a:pPr algn="just"/>
            <a:r>
              <a:rPr lang="en-US" sz="2400" dirty="0"/>
              <a:t>Image stitching algorithm used on the receivers end makes it easy for him to generate the original image. Image encryption along with image stitching provides a double layer of protection to the image.</a:t>
            </a:r>
          </a:p>
        </p:txBody>
      </p:sp>
      <p:sp>
        <p:nvSpPr>
          <p:cNvPr id="4" name="TextBox 3"/>
          <p:cNvSpPr txBox="1"/>
          <p:nvPr/>
        </p:nvSpPr>
        <p:spPr>
          <a:xfrm>
            <a:off x="990600" y="5554729"/>
            <a:ext cx="7924800" cy="461665"/>
          </a:xfrm>
          <a:prstGeom prst="rect">
            <a:avLst/>
          </a:prstGeom>
          <a:noFill/>
        </p:spPr>
        <p:txBody>
          <a:bodyPr wrap="square" rtlCol="0">
            <a:spAutoFit/>
          </a:bodyPr>
          <a:lstStyle/>
          <a:p>
            <a:r>
              <a:rPr lang="en-US" dirty="0"/>
              <a:t>Image security using image encryption and image stitching -  2017 International Conference on Computing Methodologies and Communication (ICCMC)</a:t>
            </a:r>
            <a:endParaRPr lang="en-IN" dirty="0"/>
          </a:p>
        </p:txBody>
      </p:sp>
    </p:spTree>
    <p:extLst>
      <p:ext uri="{BB962C8B-B14F-4D97-AF65-F5344CB8AC3E}">
        <p14:creationId xmlns:p14="http://schemas.microsoft.com/office/powerpoint/2010/main" val="3484060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F27CC3F-492C-7ECE-F10D-EB937580FA19}"/>
              </a:ext>
            </a:extLst>
          </p:cNvPr>
          <p:cNvSpPr txBox="1"/>
          <p:nvPr/>
        </p:nvSpPr>
        <p:spPr>
          <a:xfrm>
            <a:off x="1259632" y="1268760"/>
            <a:ext cx="7272808" cy="1335750"/>
          </a:xfrm>
          <a:prstGeom prst="rect">
            <a:avLst/>
          </a:prstGeom>
          <a:noFill/>
        </p:spPr>
        <p:txBody>
          <a:bodyPr wrap="square">
            <a:spAutoFit/>
          </a:bodyPr>
          <a:lstStyle/>
          <a:p>
            <a:pPr marL="0" indent="0" algn="just">
              <a:spcBef>
                <a:spcPct val="20000"/>
              </a:spcBef>
              <a:buNone/>
            </a:pPr>
            <a:r>
              <a:rPr lang="en-US" sz="2800" dirty="0" smtClean="0">
                <a:latin typeface="+mn-lt"/>
                <a:cs typeface="+mn-cs"/>
              </a:rPr>
              <a:t>LIMITATIONS</a:t>
            </a:r>
            <a:endParaRPr lang="en-US" sz="2800" dirty="0">
              <a:latin typeface="+mn-lt"/>
              <a:cs typeface="+mn-cs"/>
            </a:endParaRPr>
          </a:p>
          <a:p>
            <a:pPr marL="342900" indent="-342900" algn="just">
              <a:spcBef>
                <a:spcPct val="20000"/>
              </a:spcBef>
              <a:buFont typeface="Arial" panose="020B0604020202020204" pitchFamily="34" charset="0"/>
              <a:buChar char="•"/>
            </a:pPr>
            <a:r>
              <a:rPr lang="en-US" sz="2400" b="0" dirty="0">
                <a:latin typeface="+mn-lt"/>
                <a:cs typeface="+mn-cs"/>
              </a:rPr>
              <a:t>A person with a single part or two parts of the image will not be able to use that image</a:t>
            </a:r>
            <a:endParaRPr lang="en-IN" sz="2400" b="0" dirty="0">
              <a:latin typeface="+mn-lt"/>
              <a:cs typeface="+mn-cs"/>
            </a:endParaRPr>
          </a:p>
        </p:txBody>
      </p:sp>
      <p:sp>
        <p:nvSpPr>
          <p:cNvPr id="6" name="Title 1">
            <a:extLst>
              <a:ext uri="{FF2B5EF4-FFF2-40B4-BE49-F238E27FC236}">
                <a16:creationId xmlns:a16="http://schemas.microsoft.com/office/drawing/2014/main" xmlns="" id="{9AE64400-1DAB-AD23-2C49-C21494827E55}"/>
              </a:ext>
            </a:extLst>
          </p:cNvPr>
          <p:cNvSpPr txBox="1">
            <a:spLocks/>
          </p:cNvSpPr>
          <p:nvPr/>
        </p:nvSpPr>
        <p:spPr bwMode="auto">
          <a:xfrm>
            <a:off x="899592" y="274359"/>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imes New Roman" pitchFamily="18" charset="0"/>
              </a:defRPr>
            </a:lvl2pPr>
            <a:lvl3pPr algn="ctr" rtl="0" eaLnBrk="0" fontAlgn="base" hangingPunct="0">
              <a:spcBef>
                <a:spcPct val="0"/>
              </a:spcBef>
              <a:spcAft>
                <a:spcPct val="0"/>
              </a:spcAft>
              <a:defRPr sz="2400" b="1">
                <a:solidFill>
                  <a:schemeClr val="tx2"/>
                </a:solidFill>
                <a:latin typeface="Times New Roman" pitchFamily="18" charset="0"/>
              </a:defRPr>
            </a:lvl3pPr>
            <a:lvl4pPr algn="ctr" rtl="0" eaLnBrk="0" fontAlgn="base" hangingPunct="0">
              <a:spcBef>
                <a:spcPct val="0"/>
              </a:spcBef>
              <a:spcAft>
                <a:spcPct val="0"/>
              </a:spcAft>
              <a:defRPr sz="2400" b="1">
                <a:solidFill>
                  <a:schemeClr val="tx2"/>
                </a:solidFill>
                <a:latin typeface="Times New Roman" pitchFamily="18" charset="0"/>
              </a:defRPr>
            </a:lvl4pPr>
            <a:lvl5pPr algn="ctr" rtl="0" eaLnBrk="0" fontAlgn="base" hangingPunct="0">
              <a:spcBef>
                <a:spcPct val="0"/>
              </a:spcBef>
              <a:spcAft>
                <a:spcPct val="0"/>
              </a:spcAft>
              <a:defRPr sz="2400" b="1">
                <a:solidFill>
                  <a:schemeClr val="tx2"/>
                </a:solidFill>
                <a:latin typeface="Times New Roman" pitchFamily="18" charset="0"/>
              </a:defRPr>
            </a:lvl5pPr>
            <a:lvl6pPr marL="457200" algn="ctr" rtl="0" fontAlgn="base">
              <a:spcBef>
                <a:spcPct val="0"/>
              </a:spcBef>
              <a:spcAft>
                <a:spcPct val="0"/>
              </a:spcAft>
              <a:defRPr sz="2400" b="1">
                <a:solidFill>
                  <a:schemeClr val="tx2"/>
                </a:solidFill>
                <a:latin typeface="Times New Roman" pitchFamily="18" charset="0"/>
              </a:defRPr>
            </a:lvl6pPr>
            <a:lvl7pPr marL="914400" algn="ctr" rtl="0" fontAlgn="base">
              <a:spcBef>
                <a:spcPct val="0"/>
              </a:spcBef>
              <a:spcAft>
                <a:spcPct val="0"/>
              </a:spcAft>
              <a:defRPr sz="2400" b="1">
                <a:solidFill>
                  <a:schemeClr val="tx2"/>
                </a:solidFill>
                <a:latin typeface="Times New Roman" pitchFamily="18" charset="0"/>
              </a:defRPr>
            </a:lvl7pPr>
            <a:lvl8pPr marL="1371600" algn="ctr" rtl="0" fontAlgn="base">
              <a:spcBef>
                <a:spcPct val="0"/>
              </a:spcBef>
              <a:spcAft>
                <a:spcPct val="0"/>
              </a:spcAft>
              <a:defRPr sz="2400" b="1">
                <a:solidFill>
                  <a:schemeClr val="tx2"/>
                </a:solidFill>
                <a:latin typeface="Times New Roman" pitchFamily="18" charset="0"/>
              </a:defRPr>
            </a:lvl8pPr>
            <a:lvl9pPr marL="1828800" algn="ctr" rtl="0" fontAlgn="base">
              <a:spcBef>
                <a:spcPct val="0"/>
              </a:spcBef>
              <a:spcAft>
                <a:spcPct val="0"/>
              </a:spcAft>
              <a:defRPr sz="2400" b="1">
                <a:solidFill>
                  <a:schemeClr val="tx2"/>
                </a:solidFill>
                <a:latin typeface="Times New Roman" pitchFamily="18" charset="0"/>
              </a:defRPr>
            </a:lvl9pPr>
          </a:lstStyle>
          <a:p>
            <a:r>
              <a:rPr lang="en-US" sz="4000" kern="0">
                <a:cs typeface="Times New Roman" pitchFamily="18" charset="0"/>
              </a:rPr>
              <a:t>LITERATURE SURVEY</a:t>
            </a:r>
            <a:br>
              <a:rPr lang="en-US" sz="4000" kern="0">
                <a:cs typeface="Times New Roman" pitchFamily="18" charset="0"/>
              </a:rPr>
            </a:br>
            <a:endParaRPr lang="en-IN" sz="4000" kern="0" dirty="0"/>
          </a:p>
        </p:txBody>
      </p:sp>
      <p:sp>
        <p:nvSpPr>
          <p:cNvPr id="7" name="TextBox 6">
            <a:extLst>
              <a:ext uri="{FF2B5EF4-FFF2-40B4-BE49-F238E27FC236}">
                <a16:creationId xmlns:a16="http://schemas.microsoft.com/office/drawing/2014/main" xmlns="" id="{5C5F8B0B-2D83-00B3-AF76-7957D5866929}"/>
              </a:ext>
            </a:extLst>
          </p:cNvPr>
          <p:cNvSpPr txBox="1"/>
          <p:nvPr/>
        </p:nvSpPr>
        <p:spPr>
          <a:xfrm>
            <a:off x="990600" y="5554729"/>
            <a:ext cx="7924800" cy="461665"/>
          </a:xfrm>
          <a:prstGeom prst="rect">
            <a:avLst/>
          </a:prstGeom>
          <a:noFill/>
        </p:spPr>
        <p:txBody>
          <a:bodyPr wrap="square" rtlCol="0">
            <a:spAutoFit/>
          </a:bodyPr>
          <a:lstStyle/>
          <a:p>
            <a:r>
              <a:rPr lang="en-US" dirty="0"/>
              <a:t>Image security using image encryption and image stitching -  2017 International Conference on Computing Methodologies and Communication (ICCMC)</a:t>
            </a:r>
            <a:endParaRPr lang="en-IN" dirty="0"/>
          </a:p>
        </p:txBody>
      </p:sp>
    </p:spTree>
    <p:extLst>
      <p:ext uri="{BB962C8B-B14F-4D97-AF65-F5344CB8AC3E}">
        <p14:creationId xmlns:p14="http://schemas.microsoft.com/office/powerpoint/2010/main" val="35678196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xmlns="" id="{09D74CBC-11EB-E95E-0BD7-CEDC2A63C5E2}"/>
              </a:ext>
            </a:extLst>
          </p:cNvPr>
          <p:cNvSpPr>
            <a:spLocks noGrp="1" noChangeArrowheads="1"/>
          </p:cNvSpPr>
          <p:nvPr>
            <p:ph type="title"/>
          </p:nvPr>
        </p:nvSpPr>
        <p:spPr/>
        <p:txBody>
          <a:bodyPr/>
          <a:lstStyle/>
          <a:p>
            <a:pPr eaLnBrk="1" hangingPunct="1"/>
            <a:r>
              <a:rPr lang="en-US" altLang="en-US" sz="2800" dirty="0">
                <a:solidFill>
                  <a:srgbClr val="006600"/>
                </a:solidFill>
                <a:cs typeface="Times New Roman" panose="02020603050405020304" pitchFamily="18" charset="0"/>
              </a:rPr>
              <a:t/>
            </a:r>
            <a:br>
              <a:rPr lang="en-US" altLang="en-US" sz="2800" dirty="0">
                <a:solidFill>
                  <a:srgbClr val="006600"/>
                </a:solidFill>
                <a:cs typeface="Times New Roman" panose="02020603050405020304" pitchFamily="18" charset="0"/>
              </a:rPr>
            </a:br>
            <a:r>
              <a:rPr lang="en-US" altLang="en-US" sz="2800" dirty="0">
                <a:solidFill>
                  <a:srgbClr val="006600"/>
                </a:solidFill>
                <a:cs typeface="Times New Roman" panose="02020603050405020304" pitchFamily="18" charset="0"/>
              </a:rPr>
              <a:t>OVERALL WORK FLOW</a:t>
            </a:r>
            <a:endParaRPr lang="en-US" altLang="en-US" sz="2800" dirty="0"/>
          </a:p>
        </p:txBody>
      </p:sp>
      <p:sp>
        <p:nvSpPr>
          <p:cNvPr id="12291" name="Rounded Rectangle 4">
            <a:extLst>
              <a:ext uri="{FF2B5EF4-FFF2-40B4-BE49-F238E27FC236}">
                <a16:creationId xmlns:a16="http://schemas.microsoft.com/office/drawing/2014/main" xmlns="" id="{71671720-C54A-DD6D-3EBC-FD11D142E655}"/>
              </a:ext>
            </a:extLst>
          </p:cNvPr>
          <p:cNvSpPr>
            <a:spLocks noChangeArrowheads="1"/>
          </p:cNvSpPr>
          <p:nvPr/>
        </p:nvSpPr>
        <p:spPr bwMode="auto">
          <a:xfrm>
            <a:off x="2333623" y="2085975"/>
            <a:ext cx="1857375" cy="9144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FontTx/>
              <a:buNone/>
            </a:pPr>
            <a:r>
              <a:rPr lang="en-US" altLang="en-US" sz="1800" b="0" dirty="0">
                <a:cs typeface="Times New Roman" panose="02020603050405020304" pitchFamily="18" charset="0"/>
              </a:rPr>
              <a:t>Finding Prime number for CRT</a:t>
            </a:r>
          </a:p>
        </p:txBody>
      </p:sp>
      <p:sp>
        <p:nvSpPr>
          <p:cNvPr id="12294" name="Rounded Rectangle 7">
            <a:extLst>
              <a:ext uri="{FF2B5EF4-FFF2-40B4-BE49-F238E27FC236}">
                <a16:creationId xmlns:a16="http://schemas.microsoft.com/office/drawing/2014/main" xmlns="" id="{98865BDB-C369-24F9-53DE-238582D8B3C4}"/>
              </a:ext>
            </a:extLst>
          </p:cNvPr>
          <p:cNvSpPr>
            <a:spLocks noChangeArrowheads="1"/>
          </p:cNvSpPr>
          <p:nvPr/>
        </p:nvSpPr>
        <p:spPr bwMode="auto">
          <a:xfrm>
            <a:off x="7036364" y="3129643"/>
            <a:ext cx="1857375" cy="9144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FontTx/>
              <a:buNone/>
            </a:pPr>
            <a:r>
              <a:rPr lang="en-US" altLang="en-US" sz="1800" b="0">
                <a:cs typeface="Times New Roman" panose="02020603050405020304" pitchFamily="18" charset="0"/>
              </a:rPr>
              <a:t>Image Sharing</a:t>
            </a:r>
          </a:p>
        </p:txBody>
      </p:sp>
      <p:sp>
        <p:nvSpPr>
          <p:cNvPr id="12295" name="Rounded Rectangle 8">
            <a:extLst>
              <a:ext uri="{FF2B5EF4-FFF2-40B4-BE49-F238E27FC236}">
                <a16:creationId xmlns:a16="http://schemas.microsoft.com/office/drawing/2014/main" xmlns="" id="{767F5BE9-C037-60FF-070F-B79925E14CE8}"/>
              </a:ext>
            </a:extLst>
          </p:cNvPr>
          <p:cNvSpPr>
            <a:spLocks noChangeArrowheads="1"/>
          </p:cNvSpPr>
          <p:nvPr/>
        </p:nvSpPr>
        <p:spPr bwMode="auto">
          <a:xfrm>
            <a:off x="5119685" y="2071688"/>
            <a:ext cx="1857375" cy="9144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lnSpc>
                <a:spcPct val="150000"/>
              </a:lnSpc>
              <a:buFontTx/>
              <a:buNone/>
            </a:pPr>
            <a:r>
              <a:rPr lang="en-US" altLang="en-US" sz="1800" b="0" dirty="0">
                <a:cs typeface="Times New Roman" panose="02020603050405020304" pitchFamily="18" charset="0"/>
              </a:rPr>
              <a:t>Encryption</a:t>
            </a:r>
          </a:p>
        </p:txBody>
      </p:sp>
      <p:cxnSp>
        <p:nvCxnSpPr>
          <p:cNvPr id="12296" name="Straight Arrow Connector 10">
            <a:extLst>
              <a:ext uri="{FF2B5EF4-FFF2-40B4-BE49-F238E27FC236}">
                <a16:creationId xmlns:a16="http://schemas.microsoft.com/office/drawing/2014/main" xmlns="" id="{D068B091-79C1-B499-A574-C5F35627C657}"/>
              </a:ext>
            </a:extLst>
          </p:cNvPr>
          <p:cNvCxnSpPr>
            <a:cxnSpLocks noChangeShapeType="1"/>
          </p:cNvCxnSpPr>
          <p:nvPr/>
        </p:nvCxnSpPr>
        <p:spPr bwMode="auto">
          <a:xfrm>
            <a:off x="4190998" y="2528094"/>
            <a:ext cx="928687"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00" name="Straight Arrow Connector 27">
            <a:extLst>
              <a:ext uri="{FF2B5EF4-FFF2-40B4-BE49-F238E27FC236}">
                <a16:creationId xmlns:a16="http://schemas.microsoft.com/office/drawing/2014/main" xmlns="" id="{44DBE366-8659-12B6-8B6E-35100B175541}"/>
              </a:ext>
            </a:extLst>
          </p:cNvPr>
          <p:cNvCxnSpPr>
            <a:cxnSpLocks noChangeShapeType="1"/>
          </p:cNvCxnSpPr>
          <p:nvPr/>
        </p:nvCxnSpPr>
        <p:spPr bwMode="auto">
          <a:xfrm rot="10800000">
            <a:off x="3550670" y="4474482"/>
            <a:ext cx="1071562"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2301" name="Rounded Rectangle 5">
            <a:extLst>
              <a:ext uri="{FF2B5EF4-FFF2-40B4-BE49-F238E27FC236}">
                <a16:creationId xmlns:a16="http://schemas.microsoft.com/office/drawing/2014/main" xmlns="" id="{50D42BEE-CFEA-269D-CF38-EE104B079803}"/>
              </a:ext>
            </a:extLst>
          </p:cNvPr>
          <p:cNvSpPr>
            <a:spLocks noChangeArrowheads="1"/>
          </p:cNvSpPr>
          <p:nvPr/>
        </p:nvSpPr>
        <p:spPr bwMode="auto">
          <a:xfrm>
            <a:off x="4678927" y="4000500"/>
            <a:ext cx="1857375" cy="9144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lnSpc>
                <a:spcPct val="150000"/>
              </a:lnSpc>
              <a:buFontTx/>
              <a:buNone/>
            </a:pPr>
            <a:r>
              <a:rPr lang="en-US" altLang="en-US" sz="1800" b="0" dirty="0">
                <a:cs typeface="Times New Roman" panose="02020603050405020304" pitchFamily="18" charset="0"/>
              </a:rPr>
              <a:t> Decryption</a:t>
            </a:r>
          </a:p>
        </p:txBody>
      </p:sp>
      <p:sp>
        <p:nvSpPr>
          <p:cNvPr id="12302" name="Rounded Rectangle 6">
            <a:extLst>
              <a:ext uri="{FF2B5EF4-FFF2-40B4-BE49-F238E27FC236}">
                <a16:creationId xmlns:a16="http://schemas.microsoft.com/office/drawing/2014/main" xmlns="" id="{9873A9B4-B2F3-C6CB-1705-234BBF14D30C}"/>
              </a:ext>
            </a:extLst>
          </p:cNvPr>
          <p:cNvSpPr>
            <a:spLocks noChangeArrowheads="1"/>
          </p:cNvSpPr>
          <p:nvPr/>
        </p:nvSpPr>
        <p:spPr bwMode="auto">
          <a:xfrm>
            <a:off x="1678781" y="4015014"/>
            <a:ext cx="1857375" cy="9144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FontTx/>
              <a:buNone/>
            </a:pPr>
            <a:r>
              <a:rPr lang="en-US" altLang="en-US" sz="1800" b="0" dirty="0">
                <a:cs typeface="Times New Roman" panose="02020603050405020304" pitchFamily="18" charset="0"/>
              </a:rPr>
              <a:t>Retrieval of Original Image</a:t>
            </a:r>
          </a:p>
        </p:txBody>
      </p:sp>
      <p:cxnSp>
        <p:nvCxnSpPr>
          <p:cNvPr id="6" name="Straight Arrow Connector 5"/>
          <p:cNvCxnSpPr>
            <a:stCxn id="12295" idx="3"/>
            <a:endCxn id="12294" idx="0"/>
          </p:cNvCxnSpPr>
          <p:nvPr/>
        </p:nvCxnSpPr>
        <p:spPr bwMode="auto">
          <a:xfrm>
            <a:off x="6977060" y="2528888"/>
            <a:ext cx="987992" cy="600755"/>
          </a:xfrm>
          <a:prstGeom prst="bentConnector2">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a:stCxn id="12294" idx="2"/>
            <a:endCxn id="12301" idx="3"/>
          </p:cNvCxnSpPr>
          <p:nvPr/>
        </p:nvCxnSpPr>
        <p:spPr bwMode="auto">
          <a:xfrm rot="5400000">
            <a:off x="7043849" y="3536496"/>
            <a:ext cx="413657" cy="1428750"/>
          </a:xfrm>
          <a:prstGeom prst="bentConnector2">
            <a:avLst/>
          </a:prstGeom>
          <a:ln>
            <a:headEnd type="none" w="med" len="med"/>
            <a:tailEnd type="triangle"/>
          </a:ln>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rotWithShape="1">
          <a:blip r:embed="rId2"/>
          <a:srcRect l="24074" t="19099" r="24074" b="32833"/>
          <a:stretch/>
        </p:blipFill>
        <p:spPr>
          <a:xfrm>
            <a:off x="4382716" y="1963029"/>
            <a:ext cx="545249" cy="545249"/>
          </a:xfrm>
          <a:prstGeom prst="rect">
            <a:avLst/>
          </a:prstGeom>
        </p:spPr>
      </p:pic>
    </p:spTree>
  </p:cSld>
  <p:clrMapOvr>
    <a:masterClrMapping/>
  </p:clrMapOvr>
  <p:transition>
    <p:zoom/>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457200" marR="0" indent="0" algn="l" defTabSz="914400" rtl="0" eaLnBrk="1" fontAlgn="base" latinLnBrk="0" hangingPunct="1">
          <a:lnSpc>
            <a:spcPct val="100000"/>
          </a:lnSpc>
          <a:spcBef>
            <a:spcPct val="20000"/>
          </a:spcBef>
          <a:spcAft>
            <a:spcPct val="0"/>
          </a:spcAft>
          <a:buClrTx/>
          <a:buSzTx/>
          <a:buFontTx/>
          <a:buChar char="•"/>
          <a:tabLst/>
          <a:defRPr kumimoji="0" lang="en-US" sz="12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457200" marR="0" indent="0" algn="l" defTabSz="914400" rtl="0" eaLnBrk="1" fontAlgn="base" latinLnBrk="0" hangingPunct="1">
          <a:lnSpc>
            <a:spcPct val="100000"/>
          </a:lnSpc>
          <a:spcBef>
            <a:spcPct val="20000"/>
          </a:spcBef>
          <a:spcAft>
            <a:spcPct val="0"/>
          </a:spcAft>
          <a:buClrTx/>
          <a:buSzTx/>
          <a:buFontTx/>
          <a:buChar char="•"/>
          <a:tabLst/>
          <a:defRPr kumimoji="0" lang="en-US" sz="12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457200" marR="0" indent="0" algn="l" defTabSz="914400" rtl="0" eaLnBrk="1" fontAlgn="base" latinLnBrk="0" hangingPunct="1">
          <a:lnSpc>
            <a:spcPct val="100000"/>
          </a:lnSpc>
          <a:spcBef>
            <a:spcPct val="20000"/>
          </a:spcBef>
          <a:spcAft>
            <a:spcPct val="0"/>
          </a:spcAft>
          <a:buClrTx/>
          <a:buSzTx/>
          <a:buFontTx/>
          <a:buChar char="•"/>
          <a:tabLst/>
          <a:defRPr kumimoji="0" lang="en-US" sz="12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457200" marR="0" indent="0" algn="l" defTabSz="914400" rtl="0" eaLnBrk="1" fontAlgn="base" latinLnBrk="0" hangingPunct="1">
          <a:lnSpc>
            <a:spcPct val="100000"/>
          </a:lnSpc>
          <a:spcBef>
            <a:spcPct val="20000"/>
          </a:spcBef>
          <a:spcAft>
            <a:spcPct val="0"/>
          </a:spcAft>
          <a:buClrTx/>
          <a:buSzTx/>
          <a:buFontTx/>
          <a:buChar char="•"/>
          <a:tabLst/>
          <a:defRPr kumimoji="0" lang="en-US" sz="12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4739</TotalTime>
  <Words>2718</Words>
  <Application>Microsoft Office PowerPoint</Application>
  <PresentationFormat>On-screen Show (4:3)</PresentationFormat>
  <Paragraphs>393</Paragraphs>
  <Slides>60</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60</vt:i4>
      </vt:variant>
    </vt:vector>
  </HeadingPairs>
  <TitlesOfParts>
    <vt:vector size="69" baseType="lpstr">
      <vt:lpstr>DejaVu Sans</vt:lpstr>
      <vt:lpstr>Cambria Math</vt:lpstr>
      <vt:lpstr>Calibri</vt:lpstr>
      <vt:lpstr>Times New Roman</vt:lpstr>
      <vt:lpstr>Verdana</vt:lpstr>
      <vt:lpstr>Arial</vt:lpstr>
      <vt:lpstr>Wingdings</vt:lpstr>
      <vt:lpstr>Default Design</vt:lpstr>
      <vt:lpstr>Custom Design</vt:lpstr>
      <vt:lpstr>PowerPoint Presentation</vt:lpstr>
      <vt:lpstr>PowerPoint Presentation</vt:lpstr>
      <vt:lpstr>OBJECTIVES</vt:lpstr>
      <vt:lpstr>LITERATURE SURVEY</vt:lpstr>
      <vt:lpstr>LITERATURE SURVEY</vt:lpstr>
      <vt:lpstr>LITERATURE SURVEY</vt:lpstr>
      <vt:lpstr>LITERATURE SURVEY </vt:lpstr>
      <vt:lpstr>PowerPoint Presentation</vt:lpstr>
      <vt:lpstr> OVERALL WORK FLOW</vt:lpstr>
      <vt:lpstr>BLOCK DIAGRAM   </vt:lpstr>
      <vt:lpstr>Our Proposed Block Diagram</vt:lpstr>
      <vt:lpstr>SECRET SHARING SCHEME BASED ON CRT</vt:lpstr>
      <vt:lpstr>PARAMETER GENERATION</vt:lpstr>
      <vt:lpstr>PowerPoint Presentation</vt:lpstr>
      <vt:lpstr>PowerPoint Presentation</vt:lpstr>
      <vt:lpstr>PowerPoint Presentation</vt:lpstr>
      <vt:lpstr>MODULES </vt:lpstr>
      <vt:lpstr>MODULE DESCRIPTION</vt:lpstr>
      <vt:lpstr>PowerPoint Presentation</vt:lpstr>
      <vt:lpstr>DESCRIPTION</vt:lpstr>
      <vt:lpstr>Framework and Notation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PROPOSED IMAGE ENCRYPTION </vt:lpstr>
      <vt:lpstr>PowerPoint Presentation</vt:lpstr>
      <vt:lpstr> PROCEDURE FOR APPLYING MAXIMUM FILTER: </vt:lpstr>
      <vt:lpstr>The idea of applying a max filter on 3x3 block</vt:lpstr>
      <vt:lpstr>PowerPoint Presentation</vt:lpstr>
      <vt:lpstr>Proposed scheme for Image Encryption</vt:lpstr>
      <vt:lpstr>PowerPoint Presentation</vt:lpstr>
      <vt:lpstr>PowerPoint Presentation</vt:lpstr>
      <vt:lpstr>PowerPoint Presentation</vt:lpstr>
      <vt:lpstr>PowerPoint Presentation</vt:lpstr>
      <vt:lpstr>CODE</vt:lpstr>
      <vt:lpstr>DATA SET – Brain Tumor</vt:lpstr>
      <vt:lpstr>INPUT IMAGE</vt:lpstr>
      <vt:lpstr>ENCRYPTED IMAGE</vt:lpstr>
      <vt:lpstr>PowerPoint Presentation</vt:lpstr>
      <vt:lpstr>PowerPoint Presentation</vt:lpstr>
      <vt:lpstr>DECRYPTED IMAGE</vt:lpstr>
      <vt:lpstr>VISUALIZATION OF BRAIN TUMOR DATASET </vt:lpstr>
      <vt:lpstr>TRAINING DATA FOR MACHINE LEARNING</vt:lpstr>
      <vt:lpstr>TRAINING MODEL WITH 6 EPOCHS</vt:lpstr>
      <vt:lpstr>PREDICTION OF IMAGE DATA</vt:lpstr>
      <vt:lpstr>PowerPoint Presentation</vt:lpstr>
      <vt:lpstr>PowerPoint Presentation</vt:lpstr>
      <vt:lpstr>PowerPoint Presentation</vt:lpstr>
      <vt:lpstr>PowerPoint Presentation</vt:lpstr>
      <vt:lpstr>PowerPoint Presentation</vt:lpstr>
      <vt:lpstr>PowerPoint Presentation</vt:lpstr>
      <vt:lpstr>ADVANTAGES</vt:lpstr>
      <vt:lpstr>REFERENCES</vt:lpstr>
      <vt:lpstr>PowerPoint Presentation</vt:lpstr>
      <vt:lpstr>PowerPoint Presentation</vt:lpstr>
      <vt:lpstr>PowerPoint Presentation</vt:lpstr>
    </vt:vector>
  </TitlesOfParts>
  <Company>rightgen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rightgen2</dc:creator>
  <cp:lastModifiedBy>ANANTHAN</cp:lastModifiedBy>
  <cp:revision>363</cp:revision>
  <dcterms:created xsi:type="dcterms:W3CDTF">2001-09-21T16:07:35Z</dcterms:created>
  <dcterms:modified xsi:type="dcterms:W3CDTF">2023-05-10T05:28:45Z</dcterms:modified>
</cp:coreProperties>
</file>